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2" r:id="rId2"/>
    <p:sldId id="328" r:id="rId3"/>
    <p:sldId id="333" r:id="rId4"/>
    <p:sldId id="313" r:id="rId5"/>
    <p:sldId id="334" r:id="rId6"/>
    <p:sldId id="346" r:id="rId7"/>
    <p:sldId id="341" r:id="rId8"/>
    <p:sldId id="345" r:id="rId9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3300"/>
    <a:srgbClr val="60A0B6"/>
    <a:srgbClr val="AACDDB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5" autoAdjust="0"/>
    <p:restoredTop sz="83236" autoAdjust="0"/>
  </p:normalViewPr>
  <p:slideViewPr>
    <p:cSldViewPr>
      <p:cViewPr>
        <p:scale>
          <a:sx n="80" d="100"/>
          <a:sy n="80" d="100"/>
        </p:scale>
        <p:origin x="-88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84" y="165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89B0E-12DB-4E5B-927D-D77225E2CFFD}" type="doc">
      <dgm:prSet loTypeId="urn:microsoft.com/office/officeart/2005/8/layout/hierarchy2" loCatId="hierarchy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en-NZ"/>
        </a:p>
      </dgm:t>
    </dgm:pt>
    <dgm:pt modelId="{0B89A90E-257B-4501-ACCF-73ED629C1738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EFTS Allocations</a:t>
          </a:r>
        </a:p>
      </dgm:t>
    </dgm:pt>
    <dgm:pt modelId="{E6A38120-D5DE-4C56-BBEC-8E040C04C6C1}" type="parTrans" cxnId="{8A58737D-599A-4925-9ED1-D8E97B2A68D4}">
      <dgm:prSet/>
      <dgm:spPr/>
      <dgm:t>
        <a:bodyPr/>
        <a:lstStyle/>
        <a:p>
          <a:endParaRPr lang="en-NZ"/>
        </a:p>
      </dgm:t>
    </dgm:pt>
    <dgm:pt modelId="{628ACFB8-55D9-4CC1-B30A-84A5C3D08A9D}" type="sibTrans" cxnId="{8A58737D-599A-4925-9ED1-D8E97B2A68D4}">
      <dgm:prSet/>
      <dgm:spPr/>
      <dgm:t>
        <a:bodyPr/>
        <a:lstStyle/>
        <a:p>
          <a:endParaRPr lang="en-NZ"/>
        </a:p>
      </dgm:t>
    </dgm:pt>
    <dgm:pt modelId="{E2E77F47-7B1C-4332-BE6F-96738FEF7A41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 dirty="0"/>
            <a:t>Contestable Funding?</a:t>
          </a:r>
        </a:p>
      </dgm:t>
    </dgm:pt>
    <dgm:pt modelId="{00E0892B-F1F9-46F9-82DB-281C38B72B35}" type="parTrans" cxnId="{1EF70651-7460-4592-8638-6D919E2B8BC4}">
      <dgm:prSet/>
      <dgm:spPr/>
      <dgm:t>
        <a:bodyPr/>
        <a:lstStyle/>
        <a:p>
          <a:endParaRPr lang="en-NZ"/>
        </a:p>
      </dgm:t>
    </dgm:pt>
    <dgm:pt modelId="{36E15EE9-28A6-4F17-A460-CB61AB1B2CFB}" type="sibTrans" cxnId="{1EF70651-7460-4592-8638-6D919E2B8BC4}">
      <dgm:prSet/>
      <dgm:spPr/>
      <dgm:t>
        <a:bodyPr/>
        <a:lstStyle/>
        <a:p>
          <a:endParaRPr lang="en-NZ"/>
        </a:p>
      </dgm:t>
    </dgm:pt>
    <dgm:pt modelId="{6C1201D3-A845-4BBE-A708-8EA9D2FB6201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Provider Rankings</a:t>
          </a:r>
        </a:p>
      </dgm:t>
    </dgm:pt>
    <dgm:pt modelId="{CB69BFCE-48A9-414E-B864-D062A184CC19}" type="parTrans" cxnId="{1D384453-74FE-40A7-B07B-2FE267ABBE15}">
      <dgm:prSet/>
      <dgm:spPr/>
      <dgm:t>
        <a:bodyPr/>
        <a:lstStyle/>
        <a:p>
          <a:endParaRPr lang="en-NZ"/>
        </a:p>
      </dgm:t>
    </dgm:pt>
    <dgm:pt modelId="{1E44A16E-FC83-451B-A340-FACC48D5260A}" type="sibTrans" cxnId="{1D384453-74FE-40A7-B07B-2FE267ABBE15}">
      <dgm:prSet/>
      <dgm:spPr/>
      <dgm:t>
        <a:bodyPr/>
        <a:lstStyle/>
        <a:p>
          <a:endParaRPr lang="en-NZ"/>
        </a:p>
      </dgm:t>
    </dgm:pt>
    <dgm:pt modelId="{0A8E64EB-380B-4931-9905-663FBB5DF557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 dirty="0"/>
            <a:t>Auditable Criteria</a:t>
          </a:r>
        </a:p>
      </dgm:t>
    </dgm:pt>
    <dgm:pt modelId="{C2D051E8-B465-4F27-A4F2-7DC3D5C4CAA0}" type="parTrans" cxnId="{C99F68FE-B4FA-4A59-8067-4E40B04D26D3}">
      <dgm:prSet/>
      <dgm:spPr/>
      <dgm:t>
        <a:bodyPr/>
        <a:lstStyle/>
        <a:p>
          <a:endParaRPr lang="en-NZ"/>
        </a:p>
      </dgm:t>
    </dgm:pt>
    <dgm:pt modelId="{4BD0AF63-665A-42D1-9252-A91459A6ADC3}" type="sibTrans" cxnId="{C99F68FE-B4FA-4A59-8067-4E40B04D26D3}">
      <dgm:prSet/>
      <dgm:spPr/>
      <dgm:t>
        <a:bodyPr/>
        <a:lstStyle/>
        <a:p>
          <a:endParaRPr lang="en-NZ"/>
        </a:p>
      </dgm:t>
    </dgm:pt>
    <dgm:pt modelId="{C335DCA6-432E-4592-AE26-7105276A36B8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 dirty="0"/>
            <a:t>Funding Levels</a:t>
          </a:r>
        </a:p>
      </dgm:t>
    </dgm:pt>
    <dgm:pt modelId="{77DCB03F-3B7A-4BB7-B96A-00C1F01588AC}" type="parTrans" cxnId="{AD8E3A26-C833-424B-B1E5-89C9CE810A59}">
      <dgm:prSet/>
      <dgm:spPr/>
      <dgm:t>
        <a:bodyPr/>
        <a:lstStyle/>
        <a:p>
          <a:endParaRPr lang="en-NZ"/>
        </a:p>
      </dgm:t>
    </dgm:pt>
    <dgm:pt modelId="{19F8BD61-A920-4A0A-B0E5-40616C71F272}" type="sibTrans" cxnId="{AD8E3A26-C833-424B-B1E5-89C9CE810A59}">
      <dgm:prSet/>
      <dgm:spPr/>
      <dgm:t>
        <a:bodyPr/>
        <a:lstStyle/>
        <a:p>
          <a:endParaRPr lang="en-NZ"/>
        </a:p>
      </dgm:t>
    </dgm:pt>
    <dgm:pt modelId="{7E332797-0604-410E-94B3-A623CF884D9D}">
      <dgm:prSet phldrT="[Text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 dirty="0"/>
            <a:t>CAA/NZQA Audits</a:t>
          </a:r>
        </a:p>
        <a:p>
          <a:r>
            <a:rPr lang="en-NZ" dirty="0" err="1"/>
            <a:t>AirCare</a:t>
          </a:r>
          <a:r>
            <a:rPr lang="en-NZ" dirty="0"/>
            <a:t>/COP Audit?</a:t>
          </a:r>
        </a:p>
      </dgm:t>
    </dgm:pt>
    <dgm:pt modelId="{38A5D744-B23E-422F-84AC-030C437091DC}" type="parTrans" cxnId="{5306F1EE-C60A-4E27-949D-B25DDE651637}">
      <dgm:prSet/>
      <dgm:spPr/>
      <dgm:t>
        <a:bodyPr/>
        <a:lstStyle/>
        <a:p>
          <a:endParaRPr lang="en-NZ"/>
        </a:p>
      </dgm:t>
    </dgm:pt>
    <dgm:pt modelId="{B141CE03-4383-456E-9C6A-7D7DF9D57E88}" type="sibTrans" cxnId="{5306F1EE-C60A-4E27-949D-B25DDE651637}">
      <dgm:prSet/>
      <dgm:spPr/>
      <dgm:t>
        <a:bodyPr/>
        <a:lstStyle/>
        <a:p>
          <a:endParaRPr lang="en-NZ"/>
        </a:p>
      </dgm:t>
    </dgm:pt>
    <dgm:pt modelId="{678A981D-034A-4ABA-9CAA-BD89E2A62F15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 dirty="0"/>
            <a:t>Capacity/Previous Utilisation of Funding</a:t>
          </a:r>
        </a:p>
      </dgm:t>
    </dgm:pt>
    <dgm:pt modelId="{9A94AFCD-4777-42AE-B90F-A0C7FEFE1C53}" type="parTrans" cxnId="{13F7808E-2AC9-49FF-9050-A52CA55CF88E}">
      <dgm:prSet/>
      <dgm:spPr/>
      <dgm:t>
        <a:bodyPr/>
        <a:lstStyle/>
        <a:p>
          <a:endParaRPr lang="en-NZ"/>
        </a:p>
      </dgm:t>
    </dgm:pt>
    <dgm:pt modelId="{E6A24A3E-D087-4A04-895A-65255690E096}" type="sibTrans" cxnId="{13F7808E-2AC9-49FF-9050-A52CA55CF88E}">
      <dgm:prSet/>
      <dgm:spPr/>
      <dgm:t>
        <a:bodyPr/>
        <a:lstStyle/>
        <a:p>
          <a:endParaRPr lang="en-NZ"/>
        </a:p>
      </dgm:t>
    </dgm:pt>
    <dgm:pt modelId="{B3A7425E-EF0A-4A0E-80BF-25F49EE66D42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TEC Criteria</a:t>
          </a:r>
        </a:p>
        <a:p>
          <a:r>
            <a:rPr lang="en-NZ"/>
            <a:t>- Retention/Progression</a:t>
          </a:r>
        </a:p>
        <a:p>
          <a:r>
            <a:rPr lang="en-NZ"/>
            <a:t>- Completion</a:t>
          </a:r>
        </a:p>
        <a:p>
          <a:r>
            <a:rPr lang="en-NZ"/>
            <a:t>-Employment Outcomes</a:t>
          </a:r>
        </a:p>
      </dgm:t>
    </dgm:pt>
    <dgm:pt modelId="{86342CED-A737-4C9A-85C4-A123ACF3834A}" type="parTrans" cxnId="{F78A435D-4D0E-40D2-AC34-EC1131F56D84}">
      <dgm:prSet/>
      <dgm:spPr/>
      <dgm:t>
        <a:bodyPr/>
        <a:lstStyle/>
        <a:p>
          <a:endParaRPr lang="en-NZ"/>
        </a:p>
      </dgm:t>
    </dgm:pt>
    <dgm:pt modelId="{75AE3D73-80D5-40AC-B854-579E2E436ECA}" type="sibTrans" cxnId="{F78A435D-4D0E-40D2-AC34-EC1131F56D84}">
      <dgm:prSet/>
      <dgm:spPr/>
      <dgm:t>
        <a:bodyPr/>
        <a:lstStyle/>
        <a:p>
          <a:endParaRPr lang="en-NZ"/>
        </a:p>
      </dgm:t>
    </dgm:pt>
    <dgm:pt modelId="{D4B938C4-36BA-4752-830B-B5E5649E6FEB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Heli v Fixed Wing</a:t>
          </a:r>
        </a:p>
      </dgm:t>
    </dgm:pt>
    <dgm:pt modelId="{2264F0D9-1966-43F6-8F5B-86D306362C50}" type="parTrans" cxnId="{E3A95A23-1CD3-470B-95B9-CD981049D3A4}">
      <dgm:prSet/>
      <dgm:spPr/>
      <dgm:t>
        <a:bodyPr/>
        <a:lstStyle/>
        <a:p>
          <a:endParaRPr lang="en-NZ"/>
        </a:p>
      </dgm:t>
    </dgm:pt>
    <dgm:pt modelId="{13DCFC72-FF76-4864-8187-55CEFE8CCC29}" type="sibTrans" cxnId="{E3A95A23-1CD3-470B-95B9-CD981049D3A4}">
      <dgm:prSet/>
      <dgm:spPr/>
      <dgm:t>
        <a:bodyPr/>
        <a:lstStyle/>
        <a:p>
          <a:endParaRPr lang="en-NZ"/>
        </a:p>
      </dgm:t>
    </dgm:pt>
    <dgm:pt modelId="{62AFB39C-5588-493E-BBB0-41E1AA2671D6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RATIO or demand Based</a:t>
          </a:r>
        </a:p>
      </dgm:t>
    </dgm:pt>
    <dgm:pt modelId="{21AC65AC-8055-44EC-A772-44079CAB7D61}" type="parTrans" cxnId="{35DD09A5-EFA1-4F53-B7E7-C24E11B3ED7F}">
      <dgm:prSet/>
      <dgm:spPr/>
      <dgm:t>
        <a:bodyPr/>
        <a:lstStyle/>
        <a:p>
          <a:endParaRPr lang="en-NZ"/>
        </a:p>
      </dgm:t>
    </dgm:pt>
    <dgm:pt modelId="{678B7062-5F1E-48BF-A5AD-4C01C9FFC641}" type="sibTrans" cxnId="{35DD09A5-EFA1-4F53-B7E7-C24E11B3ED7F}">
      <dgm:prSet/>
      <dgm:spPr/>
      <dgm:t>
        <a:bodyPr/>
        <a:lstStyle/>
        <a:p>
          <a:endParaRPr lang="en-NZ"/>
        </a:p>
      </dgm:t>
    </dgm:pt>
    <dgm:pt modelId="{E2604FE2-784B-467F-8EFE-5F069D8D4B3D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ASL Pass Rates</a:t>
          </a:r>
        </a:p>
      </dgm:t>
    </dgm:pt>
    <dgm:pt modelId="{53801EC8-F027-46D5-946D-7EEC534154B6}" type="parTrans" cxnId="{D7F58AE3-7265-4A35-B17F-6C05BC244FD9}">
      <dgm:prSet/>
      <dgm:spPr/>
      <dgm:t>
        <a:bodyPr/>
        <a:lstStyle/>
        <a:p>
          <a:endParaRPr lang="en-NZ"/>
        </a:p>
      </dgm:t>
    </dgm:pt>
    <dgm:pt modelId="{DE3303B0-9485-408D-A364-40C7E5054AF2}" type="sibTrans" cxnId="{D7F58AE3-7265-4A35-B17F-6C05BC244FD9}">
      <dgm:prSet/>
      <dgm:spPr/>
      <dgm:t>
        <a:bodyPr/>
        <a:lstStyle/>
        <a:p>
          <a:endParaRPr lang="en-NZ"/>
        </a:p>
      </dgm:t>
    </dgm:pt>
    <dgm:pt modelId="{F7241A2A-DCD3-49ED-970D-33FC71F5D17C}">
      <dgm:prSet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NZ"/>
            <a:t>Links with Industry</a:t>
          </a:r>
        </a:p>
      </dgm:t>
    </dgm:pt>
    <dgm:pt modelId="{58C10CFF-BCBE-402B-897D-70C40111C105}" type="parTrans" cxnId="{FE5BA71C-6AED-4DFB-B3BF-7FF339AFCD36}">
      <dgm:prSet/>
      <dgm:spPr/>
      <dgm:t>
        <a:bodyPr/>
        <a:lstStyle/>
        <a:p>
          <a:endParaRPr lang="en-NZ"/>
        </a:p>
      </dgm:t>
    </dgm:pt>
    <dgm:pt modelId="{8DBF1916-E39E-4F8D-A109-E6C8AED3300B}" type="sibTrans" cxnId="{FE5BA71C-6AED-4DFB-B3BF-7FF339AFCD36}">
      <dgm:prSet/>
      <dgm:spPr/>
      <dgm:t>
        <a:bodyPr/>
        <a:lstStyle/>
        <a:p>
          <a:endParaRPr lang="en-NZ"/>
        </a:p>
      </dgm:t>
    </dgm:pt>
    <dgm:pt modelId="{A5CA80E6-6F13-4517-A9E4-84896FC949FB}" type="pres">
      <dgm:prSet presAssocID="{28189B0E-12DB-4E5B-927D-D77225E2CF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A5975524-ABFE-4BA9-8B69-7606CBFB7AA8}" type="pres">
      <dgm:prSet presAssocID="{0B89A90E-257B-4501-ACCF-73ED629C1738}" presName="root1" presStyleCnt="0"/>
      <dgm:spPr/>
    </dgm:pt>
    <dgm:pt modelId="{892F911D-C045-4CC4-81D2-6EAF935A8886}" type="pres">
      <dgm:prSet presAssocID="{0B89A90E-257B-4501-ACCF-73ED629C17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FA44347A-D0BD-478F-9035-23DE50249794}" type="pres">
      <dgm:prSet presAssocID="{0B89A90E-257B-4501-ACCF-73ED629C1738}" presName="level2hierChild" presStyleCnt="0"/>
      <dgm:spPr/>
    </dgm:pt>
    <dgm:pt modelId="{5DEAD7A2-9F60-407A-935D-47AEC06EF125}" type="pres">
      <dgm:prSet presAssocID="{00E0892B-F1F9-46F9-82DB-281C38B72B35}" presName="conn2-1" presStyleLbl="parChTrans1D2" presStyleIdx="0" presStyleCnt="3"/>
      <dgm:spPr/>
      <dgm:t>
        <a:bodyPr/>
        <a:lstStyle/>
        <a:p>
          <a:endParaRPr lang="en-NZ"/>
        </a:p>
      </dgm:t>
    </dgm:pt>
    <dgm:pt modelId="{B8799D71-E2AF-4BE1-9CB5-167B5F81AA6C}" type="pres">
      <dgm:prSet presAssocID="{00E0892B-F1F9-46F9-82DB-281C38B72B35}" presName="connTx" presStyleLbl="parChTrans1D2" presStyleIdx="0" presStyleCnt="3"/>
      <dgm:spPr/>
      <dgm:t>
        <a:bodyPr/>
        <a:lstStyle/>
        <a:p>
          <a:endParaRPr lang="en-NZ"/>
        </a:p>
      </dgm:t>
    </dgm:pt>
    <dgm:pt modelId="{42EFF64A-6CFB-41DB-A9DC-BFDCF36F77BE}" type="pres">
      <dgm:prSet presAssocID="{E2E77F47-7B1C-4332-BE6F-96738FEF7A41}" presName="root2" presStyleCnt="0"/>
      <dgm:spPr/>
    </dgm:pt>
    <dgm:pt modelId="{8F2F3EC6-A47A-411C-99D9-749207C7C2E7}" type="pres">
      <dgm:prSet presAssocID="{E2E77F47-7B1C-4332-BE6F-96738FEF7A4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4F143BB-286D-4561-A89B-F8D703AB2F5E}" type="pres">
      <dgm:prSet presAssocID="{E2E77F47-7B1C-4332-BE6F-96738FEF7A41}" presName="level3hierChild" presStyleCnt="0"/>
      <dgm:spPr/>
    </dgm:pt>
    <dgm:pt modelId="{4501D32F-5AFC-4339-8E63-9F3CD8B18F41}" type="pres">
      <dgm:prSet presAssocID="{CB69BFCE-48A9-414E-B864-D062A184CC19}" presName="conn2-1" presStyleLbl="parChTrans1D3" presStyleIdx="0" presStyleCnt="7"/>
      <dgm:spPr/>
      <dgm:t>
        <a:bodyPr/>
        <a:lstStyle/>
        <a:p>
          <a:endParaRPr lang="en-NZ"/>
        </a:p>
      </dgm:t>
    </dgm:pt>
    <dgm:pt modelId="{46A3E453-166A-4456-8FB1-8B27E2791A48}" type="pres">
      <dgm:prSet presAssocID="{CB69BFCE-48A9-414E-B864-D062A184CC19}" presName="connTx" presStyleLbl="parChTrans1D3" presStyleIdx="0" presStyleCnt="7"/>
      <dgm:spPr/>
      <dgm:t>
        <a:bodyPr/>
        <a:lstStyle/>
        <a:p>
          <a:endParaRPr lang="en-NZ"/>
        </a:p>
      </dgm:t>
    </dgm:pt>
    <dgm:pt modelId="{A42CDE1B-662A-45B2-81F3-096F5322E8F1}" type="pres">
      <dgm:prSet presAssocID="{6C1201D3-A845-4BBE-A708-8EA9D2FB6201}" presName="root2" presStyleCnt="0"/>
      <dgm:spPr/>
    </dgm:pt>
    <dgm:pt modelId="{4C21B1A8-16EF-4321-8CE8-6FC75684796B}" type="pres">
      <dgm:prSet presAssocID="{6C1201D3-A845-4BBE-A708-8EA9D2FB6201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22E5EE9-7CCE-449E-8A5A-A323B6A45FF5}" type="pres">
      <dgm:prSet presAssocID="{6C1201D3-A845-4BBE-A708-8EA9D2FB6201}" presName="level3hierChild" presStyleCnt="0"/>
      <dgm:spPr/>
    </dgm:pt>
    <dgm:pt modelId="{281CE590-CADB-41CC-8391-B90EAC363EDE}" type="pres">
      <dgm:prSet presAssocID="{C2D051E8-B465-4F27-A4F2-7DC3D5C4CAA0}" presName="conn2-1" presStyleLbl="parChTrans1D3" presStyleIdx="1" presStyleCnt="7"/>
      <dgm:spPr/>
      <dgm:t>
        <a:bodyPr/>
        <a:lstStyle/>
        <a:p>
          <a:endParaRPr lang="en-NZ"/>
        </a:p>
      </dgm:t>
    </dgm:pt>
    <dgm:pt modelId="{0B2F2E7F-66E8-463F-969F-27D5C3CFAFCB}" type="pres">
      <dgm:prSet presAssocID="{C2D051E8-B465-4F27-A4F2-7DC3D5C4CAA0}" presName="connTx" presStyleLbl="parChTrans1D3" presStyleIdx="1" presStyleCnt="7"/>
      <dgm:spPr/>
      <dgm:t>
        <a:bodyPr/>
        <a:lstStyle/>
        <a:p>
          <a:endParaRPr lang="en-NZ"/>
        </a:p>
      </dgm:t>
    </dgm:pt>
    <dgm:pt modelId="{B690C7F7-47E1-4CA4-BCBF-D4328E1E7FFB}" type="pres">
      <dgm:prSet presAssocID="{0A8E64EB-380B-4931-9905-663FBB5DF557}" presName="root2" presStyleCnt="0"/>
      <dgm:spPr/>
    </dgm:pt>
    <dgm:pt modelId="{54B7B0BD-4DF9-404F-8317-99ECEF1AA7C0}" type="pres">
      <dgm:prSet presAssocID="{0A8E64EB-380B-4931-9905-663FBB5DF557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D5A75FC-B119-467B-BCE3-677F5F75DF91}" type="pres">
      <dgm:prSet presAssocID="{0A8E64EB-380B-4931-9905-663FBB5DF557}" presName="level3hierChild" presStyleCnt="0"/>
      <dgm:spPr/>
    </dgm:pt>
    <dgm:pt modelId="{2ECE8F58-5A26-48E8-A667-50F8A8DF5861}" type="pres">
      <dgm:prSet presAssocID="{77DCB03F-3B7A-4BB7-B96A-00C1F01588AC}" presName="conn2-1" presStyleLbl="parChTrans1D2" presStyleIdx="1" presStyleCnt="3"/>
      <dgm:spPr/>
      <dgm:t>
        <a:bodyPr/>
        <a:lstStyle/>
        <a:p>
          <a:endParaRPr lang="en-NZ"/>
        </a:p>
      </dgm:t>
    </dgm:pt>
    <dgm:pt modelId="{51845E33-A2FC-4FF4-AB50-79F72A748F96}" type="pres">
      <dgm:prSet presAssocID="{77DCB03F-3B7A-4BB7-B96A-00C1F01588AC}" presName="connTx" presStyleLbl="parChTrans1D2" presStyleIdx="1" presStyleCnt="3"/>
      <dgm:spPr/>
      <dgm:t>
        <a:bodyPr/>
        <a:lstStyle/>
        <a:p>
          <a:endParaRPr lang="en-NZ"/>
        </a:p>
      </dgm:t>
    </dgm:pt>
    <dgm:pt modelId="{C669C3E6-06AD-4E75-B1E3-FF03AA9D04E2}" type="pres">
      <dgm:prSet presAssocID="{C335DCA6-432E-4592-AE26-7105276A36B8}" presName="root2" presStyleCnt="0"/>
      <dgm:spPr/>
    </dgm:pt>
    <dgm:pt modelId="{C45EC231-8981-48A3-980E-3F4122939181}" type="pres">
      <dgm:prSet presAssocID="{C335DCA6-432E-4592-AE26-7105276A36B8}" presName="LevelTwoTextNode" presStyleLbl="node2" presStyleIdx="1" presStyleCnt="3" custLinFactNeighborX="-2313" custLinFactNeighborY="6169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692A2E7-DC46-4CA1-9A4A-47AA1472BB5F}" type="pres">
      <dgm:prSet presAssocID="{C335DCA6-432E-4592-AE26-7105276A36B8}" presName="level3hierChild" presStyleCnt="0"/>
      <dgm:spPr/>
    </dgm:pt>
    <dgm:pt modelId="{75193BEF-6FA4-4916-AA77-CEE5116DE5BA}" type="pres">
      <dgm:prSet presAssocID="{38A5D744-B23E-422F-84AC-030C437091DC}" presName="conn2-1" presStyleLbl="parChTrans1D3" presStyleIdx="2" presStyleCnt="7"/>
      <dgm:spPr/>
      <dgm:t>
        <a:bodyPr/>
        <a:lstStyle/>
        <a:p>
          <a:endParaRPr lang="en-NZ"/>
        </a:p>
      </dgm:t>
    </dgm:pt>
    <dgm:pt modelId="{FF4F6392-FCAE-41F6-BB4C-85F0D2002D9A}" type="pres">
      <dgm:prSet presAssocID="{38A5D744-B23E-422F-84AC-030C437091DC}" presName="connTx" presStyleLbl="parChTrans1D3" presStyleIdx="2" presStyleCnt="7"/>
      <dgm:spPr/>
      <dgm:t>
        <a:bodyPr/>
        <a:lstStyle/>
        <a:p>
          <a:endParaRPr lang="en-NZ"/>
        </a:p>
      </dgm:t>
    </dgm:pt>
    <dgm:pt modelId="{CF65DA26-97B9-40E8-8FE0-3E331EEB83C5}" type="pres">
      <dgm:prSet presAssocID="{7E332797-0604-410E-94B3-A623CF884D9D}" presName="root2" presStyleCnt="0"/>
      <dgm:spPr/>
    </dgm:pt>
    <dgm:pt modelId="{8881E7C0-1220-4B98-8FD3-E74C80A6D116}" type="pres">
      <dgm:prSet presAssocID="{7E332797-0604-410E-94B3-A623CF884D9D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5A84AD0-3338-42F0-9BB7-1FC1EDE51840}" type="pres">
      <dgm:prSet presAssocID="{7E332797-0604-410E-94B3-A623CF884D9D}" presName="level3hierChild" presStyleCnt="0"/>
      <dgm:spPr/>
    </dgm:pt>
    <dgm:pt modelId="{FE9DBFFA-B9BB-4FF9-AC05-059430A42C9C}" type="pres">
      <dgm:prSet presAssocID="{9A94AFCD-4777-42AE-B90F-A0C7FEFE1C53}" presName="conn2-1" presStyleLbl="parChTrans1D3" presStyleIdx="3" presStyleCnt="7"/>
      <dgm:spPr/>
      <dgm:t>
        <a:bodyPr/>
        <a:lstStyle/>
        <a:p>
          <a:endParaRPr lang="en-NZ"/>
        </a:p>
      </dgm:t>
    </dgm:pt>
    <dgm:pt modelId="{2007C822-EE08-4F98-8BF2-3C1083EA879D}" type="pres">
      <dgm:prSet presAssocID="{9A94AFCD-4777-42AE-B90F-A0C7FEFE1C53}" presName="connTx" presStyleLbl="parChTrans1D3" presStyleIdx="3" presStyleCnt="7"/>
      <dgm:spPr/>
      <dgm:t>
        <a:bodyPr/>
        <a:lstStyle/>
        <a:p>
          <a:endParaRPr lang="en-NZ"/>
        </a:p>
      </dgm:t>
    </dgm:pt>
    <dgm:pt modelId="{96AB7598-6BE0-4C7C-8B8F-53E9A53B8123}" type="pres">
      <dgm:prSet presAssocID="{678A981D-034A-4ABA-9CAA-BD89E2A62F15}" presName="root2" presStyleCnt="0"/>
      <dgm:spPr/>
    </dgm:pt>
    <dgm:pt modelId="{FF1C05F2-F304-4BF6-9A52-866D14A5996D}" type="pres">
      <dgm:prSet presAssocID="{678A981D-034A-4ABA-9CAA-BD89E2A62F15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C2E5765-3EF6-4E53-8E86-08B4066DF3BE}" type="pres">
      <dgm:prSet presAssocID="{678A981D-034A-4ABA-9CAA-BD89E2A62F15}" presName="level3hierChild" presStyleCnt="0"/>
      <dgm:spPr/>
    </dgm:pt>
    <dgm:pt modelId="{C78F46ED-24A0-49BC-BA71-139F38FA596D}" type="pres">
      <dgm:prSet presAssocID="{86342CED-A737-4C9A-85C4-A123ACF3834A}" presName="conn2-1" presStyleLbl="parChTrans1D3" presStyleIdx="4" presStyleCnt="7"/>
      <dgm:spPr/>
      <dgm:t>
        <a:bodyPr/>
        <a:lstStyle/>
        <a:p>
          <a:endParaRPr lang="en-NZ"/>
        </a:p>
      </dgm:t>
    </dgm:pt>
    <dgm:pt modelId="{BE8A9ACA-6B28-4A92-AEDF-A07DCFE8506F}" type="pres">
      <dgm:prSet presAssocID="{86342CED-A737-4C9A-85C4-A123ACF3834A}" presName="connTx" presStyleLbl="parChTrans1D3" presStyleIdx="4" presStyleCnt="7"/>
      <dgm:spPr/>
      <dgm:t>
        <a:bodyPr/>
        <a:lstStyle/>
        <a:p>
          <a:endParaRPr lang="en-NZ"/>
        </a:p>
      </dgm:t>
    </dgm:pt>
    <dgm:pt modelId="{DF0EC050-6632-40E6-A9F0-6F626751E864}" type="pres">
      <dgm:prSet presAssocID="{B3A7425E-EF0A-4A0E-80BF-25F49EE66D42}" presName="root2" presStyleCnt="0"/>
      <dgm:spPr/>
    </dgm:pt>
    <dgm:pt modelId="{0096CEA9-558B-4029-92F1-70B933AD6791}" type="pres">
      <dgm:prSet presAssocID="{B3A7425E-EF0A-4A0E-80BF-25F49EE66D42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84CDF87-43E6-481F-8255-942AD6C1644D}" type="pres">
      <dgm:prSet presAssocID="{B3A7425E-EF0A-4A0E-80BF-25F49EE66D42}" presName="level3hierChild" presStyleCnt="0"/>
      <dgm:spPr/>
    </dgm:pt>
    <dgm:pt modelId="{33AAE5DF-70E7-4F43-988C-A7F0794A672D}" type="pres">
      <dgm:prSet presAssocID="{58C10CFF-BCBE-402B-897D-70C40111C105}" presName="conn2-1" presStyleLbl="parChTrans1D4" presStyleIdx="0" presStyleCnt="1"/>
      <dgm:spPr/>
      <dgm:t>
        <a:bodyPr/>
        <a:lstStyle/>
        <a:p>
          <a:endParaRPr lang="en-NZ"/>
        </a:p>
      </dgm:t>
    </dgm:pt>
    <dgm:pt modelId="{106B0DBE-9CA8-4C06-A28B-9733508336C3}" type="pres">
      <dgm:prSet presAssocID="{58C10CFF-BCBE-402B-897D-70C40111C105}" presName="connTx" presStyleLbl="parChTrans1D4" presStyleIdx="0" presStyleCnt="1"/>
      <dgm:spPr/>
      <dgm:t>
        <a:bodyPr/>
        <a:lstStyle/>
        <a:p>
          <a:endParaRPr lang="en-NZ"/>
        </a:p>
      </dgm:t>
    </dgm:pt>
    <dgm:pt modelId="{E2A19F77-0EFB-4980-8B63-F19EA937E730}" type="pres">
      <dgm:prSet presAssocID="{F7241A2A-DCD3-49ED-970D-33FC71F5D17C}" presName="root2" presStyleCnt="0"/>
      <dgm:spPr/>
    </dgm:pt>
    <dgm:pt modelId="{57B6A81C-E3B8-4CE5-B810-526ACAF0EE40}" type="pres">
      <dgm:prSet presAssocID="{F7241A2A-DCD3-49ED-970D-33FC71F5D17C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39CAEAF-1D50-4952-AF64-1BE6660E77C4}" type="pres">
      <dgm:prSet presAssocID="{F7241A2A-DCD3-49ED-970D-33FC71F5D17C}" presName="level3hierChild" presStyleCnt="0"/>
      <dgm:spPr/>
    </dgm:pt>
    <dgm:pt modelId="{A4142E7B-3F09-4572-9A83-1BF98E41647F}" type="pres">
      <dgm:prSet presAssocID="{53801EC8-F027-46D5-946D-7EEC534154B6}" presName="conn2-1" presStyleLbl="parChTrans1D3" presStyleIdx="5" presStyleCnt="7"/>
      <dgm:spPr/>
      <dgm:t>
        <a:bodyPr/>
        <a:lstStyle/>
        <a:p>
          <a:endParaRPr lang="en-NZ"/>
        </a:p>
      </dgm:t>
    </dgm:pt>
    <dgm:pt modelId="{2483CB92-0DB4-4AB4-A328-97EC340E3C84}" type="pres">
      <dgm:prSet presAssocID="{53801EC8-F027-46D5-946D-7EEC534154B6}" presName="connTx" presStyleLbl="parChTrans1D3" presStyleIdx="5" presStyleCnt="7"/>
      <dgm:spPr/>
      <dgm:t>
        <a:bodyPr/>
        <a:lstStyle/>
        <a:p>
          <a:endParaRPr lang="en-NZ"/>
        </a:p>
      </dgm:t>
    </dgm:pt>
    <dgm:pt modelId="{F98CB404-9F1C-4113-A56D-84EAA0D50A52}" type="pres">
      <dgm:prSet presAssocID="{E2604FE2-784B-467F-8EFE-5F069D8D4B3D}" presName="root2" presStyleCnt="0"/>
      <dgm:spPr/>
    </dgm:pt>
    <dgm:pt modelId="{AC217C1C-500B-4B58-AB1A-7877302FC0C6}" type="pres">
      <dgm:prSet presAssocID="{E2604FE2-784B-467F-8EFE-5F069D8D4B3D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E596B89-6FB2-4916-B4F7-221DE195EF50}" type="pres">
      <dgm:prSet presAssocID="{E2604FE2-784B-467F-8EFE-5F069D8D4B3D}" presName="level3hierChild" presStyleCnt="0"/>
      <dgm:spPr/>
    </dgm:pt>
    <dgm:pt modelId="{18815EEE-57EA-4956-9453-82181072EFC8}" type="pres">
      <dgm:prSet presAssocID="{2264F0D9-1966-43F6-8F5B-86D306362C50}" presName="conn2-1" presStyleLbl="parChTrans1D2" presStyleIdx="2" presStyleCnt="3"/>
      <dgm:spPr/>
      <dgm:t>
        <a:bodyPr/>
        <a:lstStyle/>
        <a:p>
          <a:endParaRPr lang="en-NZ"/>
        </a:p>
      </dgm:t>
    </dgm:pt>
    <dgm:pt modelId="{21FC78A4-6AC7-4B16-949B-3F4E1F25C5AF}" type="pres">
      <dgm:prSet presAssocID="{2264F0D9-1966-43F6-8F5B-86D306362C50}" presName="connTx" presStyleLbl="parChTrans1D2" presStyleIdx="2" presStyleCnt="3"/>
      <dgm:spPr/>
      <dgm:t>
        <a:bodyPr/>
        <a:lstStyle/>
        <a:p>
          <a:endParaRPr lang="en-NZ"/>
        </a:p>
      </dgm:t>
    </dgm:pt>
    <dgm:pt modelId="{5BF477BD-17A4-48D7-8EAE-9E6BB5FF5C2D}" type="pres">
      <dgm:prSet presAssocID="{D4B938C4-36BA-4752-830B-B5E5649E6FEB}" presName="root2" presStyleCnt="0"/>
      <dgm:spPr/>
    </dgm:pt>
    <dgm:pt modelId="{2FC9F8DB-5D62-4BCE-B3B7-CBDB5F69AC96}" type="pres">
      <dgm:prSet presAssocID="{D4B938C4-36BA-4752-830B-B5E5649E6FE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5E874E4-8121-4B33-9F81-4D6C23C49775}" type="pres">
      <dgm:prSet presAssocID="{D4B938C4-36BA-4752-830B-B5E5649E6FEB}" presName="level3hierChild" presStyleCnt="0"/>
      <dgm:spPr/>
    </dgm:pt>
    <dgm:pt modelId="{5D246683-E9EC-4205-8DD1-427D8880664D}" type="pres">
      <dgm:prSet presAssocID="{21AC65AC-8055-44EC-A772-44079CAB7D61}" presName="conn2-1" presStyleLbl="parChTrans1D3" presStyleIdx="6" presStyleCnt="7"/>
      <dgm:spPr/>
      <dgm:t>
        <a:bodyPr/>
        <a:lstStyle/>
        <a:p>
          <a:endParaRPr lang="en-NZ"/>
        </a:p>
      </dgm:t>
    </dgm:pt>
    <dgm:pt modelId="{2B260EEA-A4E0-4634-AF90-8641B754F145}" type="pres">
      <dgm:prSet presAssocID="{21AC65AC-8055-44EC-A772-44079CAB7D61}" presName="connTx" presStyleLbl="parChTrans1D3" presStyleIdx="6" presStyleCnt="7"/>
      <dgm:spPr/>
      <dgm:t>
        <a:bodyPr/>
        <a:lstStyle/>
        <a:p>
          <a:endParaRPr lang="en-NZ"/>
        </a:p>
      </dgm:t>
    </dgm:pt>
    <dgm:pt modelId="{1A54F6BB-FD29-481C-A5F8-1EAD7DF95622}" type="pres">
      <dgm:prSet presAssocID="{62AFB39C-5588-493E-BBB0-41E1AA2671D6}" presName="root2" presStyleCnt="0"/>
      <dgm:spPr/>
    </dgm:pt>
    <dgm:pt modelId="{8EDDDAF6-4B2F-4621-81F5-3A91294B4393}" type="pres">
      <dgm:prSet presAssocID="{62AFB39C-5588-493E-BBB0-41E1AA2671D6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82D04B48-0803-4CA0-962C-CC486E70866F}" type="pres">
      <dgm:prSet presAssocID="{62AFB39C-5588-493E-BBB0-41E1AA2671D6}" presName="level3hierChild" presStyleCnt="0"/>
      <dgm:spPr/>
    </dgm:pt>
  </dgm:ptLst>
  <dgm:cxnLst>
    <dgm:cxn modelId="{20677E65-0B5F-469D-9EC3-D2DC77C0DC34}" type="presOf" srcId="{77DCB03F-3B7A-4BB7-B96A-00C1F01588AC}" destId="{2ECE8F58-5A26-48E8-A667-50F8A8DF5861}" srcOrd="0" destOrd="0" presId="urn:microsoft.com/office/officeart/2005/8/layout/hierarchy2"/>
    <dgm:cxn modelId="{3CCEC94D-3841-4840-AC0F-87367942F5F0}" type="presOf" srcId="{7E332797-0604-410E-94B3-A623CF884D9D}" destId="{8881E7C0-1220-4B98-8FD3-E74C80A6D116}" srcOrd="0" destOrd="0" presId="urn:microsoft.com/office/officeart/2005/8/layout/hierarchy2"/>
    <dgm:cxn modelId="{F4A5590B-876F-4CA7-993D-D69BC198013A}" type="presOf" srcId="{86342CED-A737-4C9A-85C4-A123ACF3834A}" destId="{BE8A9ACA-6B28-4A92-AEDF-A07DCFE8506F}" srcOrd="1" destOrd="0" presId="urn:microsoft.com/office/officeart/2005/8/layout/hierarchy2"/>
    <dgm:cxn modelId="{5306F1EE-C60A-4E27-949D-B25DDE651637}" srcId="{C335DCA6-432E-4592-AE26-7105276A36B8}" destId="{7E332797-0604-410E-94B3-A623CF884D9D}" srcOrd="0" destOrd="0" parTransId="{38A5D744-B23E-422F-84AC-030C437091DC}" sibTransId="{B141CE03-4383-456E-9C6A-7D7DF9D57E88}"/>
    <dgm:cxn modelId="{F409266A-77D2-4DD4-ADAB-548ABB493534}" type="presOf" srcId="{CB69BFCE-48A9-414E-B864-D062A184CC19}" destId="{4501D32F-5AFC-4339-8E63-9F3CD8B18F41}" srcOrd="0" destOrd="0" presId="urn:microsoft.com/office/officeart/2005/8/layout/hierarchy2"/>
    <dgm:cxn modelId="{13F7808E-2AC9-49FF-9050-A52CA55CF88E}" srcId="{C335DCA6-432E-4592-AE26-7105276A36B8}" destId="{678A981D-034A-4ABA-9CAA-BD89E2A62F15}" srcOrd="1" destOrd="0" parTransId="{9A94AFCD-4777-42AE-B90F-A0C7FEFE1C53}" sibTransId="{E6A24A3E-D087-4A04-895A-65255690E096}"/>
    <dgm:cxn modelId="{0B0401AB-94B5-4032-81D2-22A77A376493}" type="presOf" srcId="{28189B0E-12DB-4E5B-927D-D77225E2CFFD}" destId="{A5CA80E6-6F13-4517-A9E4-84896FC949FB}" srcOrd="0" destOrd="0" presId="urn:microsoft.com/office/officeart/2005/8/layout/hierarchy2"/>
    <dgm:cxn modelId="{05E60843-A07C-4AED-BC1D-93C8E4F4B91F}" type="presOf" srcId="{E2E77F47-7B1C-4332-BE6F-96738FEF7A41}" destId="{8F2F3EC6-A47A-411C-99D9-749207C7C2E7}" srcOrd="0" destOrd="0" presId="urn:microsoft.com/office/officeart/2005/8/layout/hierarchy2"/>
    <dgm:cxn modelId="{D7F58AE3-7265-4A35-B17F-6C05BC244FD9}" srcId="{C335DCA6-432E-4592-AE26-7105276A36B8}" destId="{E2604FE2-784B-467F-8EFE-5F069D8D4B3D}" srcOrd="3" destOrd="0" parTransId="{53801EC8-F027-46D5-946D-7EEC534154B6}" sibTransId="{DE3303B0-9485-408D-A364-40C7E5054AF2}"/>
    <dgm:cxn modelId="{9129BBEC-0F15-4573-9E9E-0756DDF6FD80}" type="presOf" srcId="{58C10CFF-BCBE-402B-897D-70C40111C105}" destId="{106B0DBE-9CA8-4C06-A28B-9733508336C3}" srcOrd="1" destOrd="0" presId="urn:microsoft.com/office/officeart/2005/8/layout/hierarchy2"/>
    <dgm:cxn modelId="{8A58737D-599A-4925-9ED1-D8E97B2A68D4}" srcId="{28189B0E-12DB-4E5B-927D-D77225E2CFFD}" destId="{0B89A90E-257B-4501-ACCF-73ED629C1738}" srcOrd="0" destOrd="0" parTransId="{E6A38120-D5DE-4C56-BBEC-8E040C04C6C1}" sibTransId="{628ACFB8-55D9-4CC1-B30A-84A5C3D08A9D}"/>
    <dgm:cxn modelId="{C99F68FE-B4FA-4A59-8067-4E40B04D26D3}" srcId="{E2E77F47-7B1C-4332-BE6F-96738FEF7A41}" destId="{0A8E64EB-380B-4931-9905-663FBB5DF557}" srcOrd="1" destOrd="0" parTransId="{C2D051E8-B465-4F27-A4F2-7DC3D5C4CAA0}" sibTransId="{4BD0AF63-665A-42D1-9252-A91459A6ADC3}"/>
    <dgm:cxn modelId="{1D384453-74FE-40A7-B07B-2FE267ABBE15}" srcId="{E2E77F47-7B1C-4332-BE6F-96738FEF7A41}" destId="{6C1201D3-A845-4BBE-A708-8EA9D2FB6201}" srcOrd="0" destOrd="0" parTransId="{CB69BFCE-48A9-414E-B864-D062A184CC19}" sibTransId="{1E44A16E-FC83-451B-A340-FACC48D5260A}"/>
    <dgm:cxn modelId="{E3A95A23-1CD3-470B-95B9-CD981049D3A4}" srcId="{0B89A90E-257B-4501-ACCF-73ED629C1738}" destId="{D4B938C4-36BA-4752-830B-B5E5649E6FEB}" srcOrd="2" destOrd="0" parTransId="{2264F0D9-1966-43F6-8F5B-86D306362C50}" sibTransId="{13DCFC72-FF76-4864-8187-55CEFE8CCC29}"/>
    <dgm:cxn modelId="{78A7B25A-1B83-4D78-9C58-6E47FC199018}" type="presOf" srcId="{B3A7425E-EF0A-4A0E-80BF-25F49EE66D42}" destId="{0096CEA9-558B-4029-92F1-70B933AD6791}" srcOrd="0" destOrd="0" presId="urn:microsoft.com/office/officeart/2005/8/layout/hierarchy2"/>
    <dgm:cxn modelId="{9D13DEAE-AB7D-4227-9F65-7ED26A7288A9}" type="presOf" srcId="{86342CED-A737-4C9A-85C4-A123ACF3834A}" destId="{C78F46ED-24A0-49BC-BA71-139F38FA596D}" srcOrd="0" destOrd="0" presId="urn:microsoft.com/office/officeart/2005/8/layout/hierarchy2"/>
    <dgm:cxn modelId="{7AA7CD96-4679-4474-AABC-830896C01C97}" type="presOf" srcId="{0A8E64EB-380B-4931-9905-663FBB5DF557}" destId="{54B7B0BD-4DF9-404F-8317-99ECEF1AA7C0}" srcOrd="0" destOrd="0" presId="urn:microsoft.com/office/officeart/2005/8/layout/hierarchy2"/>
    <dgm:cxn modelId="{1EF70651-7460-4592-8638-6D919E2B8BC4}" srcId="{0B89A90E-257B-4501-ACCF-73ED629C1738}" destId="{E2E77F47-7B1C-4332-BE6F-96738FEF7A41}" srcOrd="0" destOrd="0" parTransId="{00E0892B-F1F9-46F9-82DB-281C38B72B35}" sibTransId="{36E15EE9-28A6-4F17-A460-CB61AB1B2CFB}"/>
    <dgm:cxn modelId="{806E5EB1-68FD-4C68-A8FD-B300274DB861}" type="presOf" srcId="{00E0892B-F1F9-46F9-82DB-281C38B72B35}" destId="{5DEAD7A2-9F60-407A-935D-47AEC06EF125}" srcOrd="0" destOrd="0" presId="urn:microsoft.com/office/officeart/2005/8/layout/hierarchy2"/>
    <dgm:cxn modelId="{035E2EC7-3A70-450A-BD30-1D5EF821CFB6}" type="presOf" srcId="{38A5D744-B23E-422F-84AC-030C437091DC}" destId="{FF4F6392-FCAE-41F6-BB4C-85F0D2002D9A}" srcOrd="1" destOrd="0" presId="urn:microsoft.com/office/officeart/2005/8/layout/hierarchy2"/>
    <dgm:cxn modelId="{A97F85E0-FAAE-4D4B-9ABF-F313C310CDD1}" type="presOf" srcId="{21AC65AC-8055-44EC-A772-44079CAB7D61}" destId="{5D246683-E9EC-4205-8DD1-427D8880664D}" srcOrd="0" destOrd="0" presId="urn:microsoft.com/office/officeart/2005/8/layout/hierarchy2"/>
    <dgm:cxn modelId="{09DA3E8D-4457-4CAF-A657-6CA7EE6852E0}" type="presOf" srcId="{C335DCA6-432E-4592-AE26-7105276A36B8}" destId="{C45EC231-8981-48A3-980E-3F4122939181}" srcOrd="0" destOrd="0" presId="urn:microsoft.com/office/officeart/2005/8/layout/hierarchy2"/>
    <dgm:cxn modelId="{43454BF9-A198-4D13-A6B4-D65436823625}" type="presOf" srcId="{E2604FE2-784B-467F-8EFE-5F069D8D4B3D}" destId="{AC217C1C-500B-4B58-AB1A-7877302FC0C6}" srcOrd="0" destOrd="0" presId="urn:microsoft.com/office/officeart/2005/8/layout/hierarchy2"/>
    <dgm:cxn modelId="{75ABC7D4-FE2E-4841-A14A-6FA418EC3FB4}" type="presOf" srcId="{CB69BFCE-48A9-414E-B864-D062A184CC19}" destId="{46A3E453-166A-4456-8FB1-8B27E2791A48}" srcOrd="1" destOrd="0" presId="urn:microsoft.com/office/officeart/2005/8/layout/hierarchy2"/>
    <dgm:cxn modelId="{28A55FAD-3F4C-4BDB-8736-4EEB75ECDC99}" type="presOf" srcId="{0B89A90E-257B-4501-ACCF-73ED629C1738}" destId="{892F911D-C045-4CC4-81D2-6EAF935A8886}" srcOrd="0" destOrd="0" presId="urn:microsoft.com/office/officeart/2005/8/layout/hierarchy2"/>
    <dgm:cxn modelId="{AD8E3A26-C833-424B-B1E5-89C9CE810A59}" srcId="{0B89A90E-257B-4501-ACCF-73ED629C1738}" destId="{C335DCA6-432E-4592-AE26-7105276A36B8}" srcOrd="1" destOrd="0" parTransId="{77DCB03F-3B7A-4BB7-B96A-00C1F01588AC}" sibTransId="{19F8BD61-A920-4A0A-B0E5-40616C71F272}"/>
    <dgm:cxn modelId="{8CC9744F-4671-4AE5-BBB0-ED78E70EA39F}" type="presOf" srcId="{53801EC8-F027-46D5-946D-7EEC534154B6}" destId="{2483CB92-0DB4-4AB4-A328-97EC340E3C84}" srcOrd="1" destOrd="0" presId="urn:microsoft.com/office/officeart/2005/8/layout/hierarchy2"/>
    <dgm:cxn modelId="{3F215A9B-F538-43E5-AE49-9BC41CDA0467}" type="presOf" srcId="{C2D051E8-B465-4F27-A4F2-7DC3D5C4CAA0}" destId="{0B2F2E7F-66E8-463F-969F-27D5C3CFAFCB}" srcOrd="1" destOrd="0" presId="urn:microsoft.com/office/officeart/2005/8/layout/hierarchy2"/>
    <dgm:cxn modelId="{E8922E5B-2F30-4560-A134-E87D26996485}" type="presOf" srcId="{21AC65AC-8055-44EC-A772-44079CAB7D61}" destId="{2B260EEA-A4E0-4634-AF90-8641B754F145}" srcOrd="1" destOrd="0" presId="urn:microsoft.com/office/officeart/2005/8/layout/hierarchy2"/>
    <dgm:cxn modelId="{F4D316A4-83B9-442A-9ACA-832ED2B0072A}" type="presOf" srcId="{678A981D-034A-4ABA-9CAA-BD89E2A62F15}" destId="{FF1C05F2-F304-4BF6-9A52-866D14A5996D}" srcOrd="0" destOrd="0" presId="urn:microsoft.com/office/officeart/2005/8/layout/hierarchy2"/>
    <dgm:cxn modelId="{E4EE5A31-68F7-4E6A-B8DA-9019C2F185B0}" type="presOf" srcId="{62AFB39C-5588-493E-BBB0-41E1AA2671D6}" destId="{8EDDDAF6-4B2F-4621-81F5-3A91294B4393}" srcOrd="0" destOrd="0" presId="urn:microsoft.com/office/officeart/2005/8/layout/hierarchy2"/>
    <dgm:cxn modelId="{66A6486F-D465-4699-B27A-5B998C0551DA}" type="presOf" srcId="{58C10CFF-BCBE-402B-897D-70C40111C105}" destId="{33AAE5DF-70E7-4F43-988C-A7F0794A672D}" srcOrd="0" destOrd="0" presId="urn:microsoft.com/office/officeart/2005/8/layout/hierarchy2"/>
    <dgm:cxn modelId="{C27CBC4A-E859-4B7C-AC01-E9F1CADFC3D0}" type="presOf" srcId="{6C1201D3-A845-4BBE-A708-8EA9D2FB6201}" destId="{4C21B1A8-16EF-4321-8CE8-6FC75684796B}" srcOrd="0" destOrd="0" presId="urn:microsoft.com/office/officeart/2005/8/layout/hierarchy2"/>
    <dgm:cxn modelId="{F78A435D-4D0E-40D2-AC34-EC1131F56D84}" srcId="{C335DCA6-432E-4592-AE26-7105276A36B8}" destId="{B3A7425E-EF0A-4A0E-80BF-25F49EE66D42}" srcOrd="2" destOrd="0" parTransId="{86342CED-A737-4C9A-85C4-A123ACF3834A}" sibTransId="{75AE3D73-80D5-40AC-B854-579E2E436ECA}"/>
    <dgm:cxn modelId="{8FD1F918-9C07-43BD-BFB6-B2CC7C5F0732}" type="presOf" srcId="{53801EC8-F027-46D5-946D-7EEC534154B6}" destId="{A4142E7B-3F09-4572-9A83-1BF98E41647F}" srcOrd="0" destOrd="0" presId="urn:microsoft.com/office/officeart/2005/8/layout/hierarchy2"/>
    <dgm:cxn modelId="{FE5BA71C-6AED-4DFB-B3BF-7FF339AFCD36}" srcId="{B3A7425E-EF0A-4A0E-80BF-25F49EE66D42}" destId="{F7241A2A-DCD3-49ED-970D-33FC71F5D17C}" srcOrd="0" destOrd="0" parTransId="{58C10CFF-BCBE-402B-897D-70C40111C105}" sibTransId="{8DBF1916-E39E-4F8D-A109-E6C8AED3300B}"/>
    <dgm:cxn modelId="{35DD09A5-EFA1-4F53-B7E7-C24E11B3ED7F}" srcId="{D4B938C4-36BA-4752-830B-B5E5649E6FEB}" destId="{62AFB39C-5588-493E-BBB0-41E1AA2671D6}" srcOrd="0" destOrd="0" parTransId="{21AC65AC-8055-44EC-A772-44079CAB7D61}" sibTransId="{678B7062-5F1E-48BF-A5AD-4C01C9FFC641}"/>
    <dgm:cxn modelId="{45EDC1F1-AE4D-4D71-8410-630C9FB28589}" type="presOf" srcId="{00E0892B-F1F9-46F9-82DB-281C38B72B35}" destId="{B8799D71-E2AF-4BE1-9CB5-167B5F81AA6C}" srcOrd="1" destOrd="0" presId="urn:microsoft.com/office/officeart/2005/8/layout/hierarchy2"/>
    <dgm:cxn modelId="{C839A1E8-6682-4688-B130-CD57491DF5DF}" type="presOf" srcId="{77DCB03F-3B7A-4BB7-B96A-00C1F01588AC}" destId="{51845E33-A2FC-4FF4-AB50-79F72A748F96}" srcOrd="1" destOrd="0" presId="urn:microsoft.com/office/officeart/2005/8/layout/hierarchy2"/>
    <dgm:cxn modelId="{86BDD505-FDA3-4568-B9B9-0C1D05562B7F}" type="presOf" srcId="{2264F0D9-1966-43F6-8F5B-86D306362C50}" destId="{18815EEE-57EA-4956-9453-82181072EFC8}" srcOrd="0" destOrd="0" presId="urn:microsoft.com/office/officeart/2005/8/layout/hierarchy2"/>
    <dgm:cxn modelId="{55EE13DD-7D38-45B7-B3B6-626762599D32}" type="presOf" srcId="{38A5D744-B23E-422F-84AC-030C437091DC}" destId="{75193BEF-6FA4-4916-AA77-CEE5116DE5BA}" srcOrd="0" destOrd="0" presId="urn:microsoft.com/office/officeart/2005/8/layout/hierarchy2"/>
    <dgm:cxn modelId="{0B39CF14-AD75-4511-8DE4-07FF960B23C9}" type="presOf" srcId="{9A94AFCD-4777-42AE-B90F-A0C7FEFE1C53}" destId="{2007C822-EE08-4F98-8BF2-3C1083EA879D}" srcOrd="1" destOrd="0" presId="urn:microsoft.com/office/officeart/2005/8/layout/hierarchy2"/>
    <dgm:cxn modelId="{438A1D70-8570-4696-97D0-99771BCF9EFB}" type="presOf" srcId="{C2D051E8-B465-4F27-A4F2-7DC3D5C4CAA0}" destId="{281CE590-CADB-41CC-8391-B90EAC363EDE}" srcOrd="0" destOrd="0" presId="urn:microsoft.com/office/officeart/2005/8/layout/hierarchy2"/>
    <dgm:cxn modelId="{C077C008-D253-4048-927A-C462CEBE915B}" type="presOf" srcId="{D4B938C4-36BA-4752-830B-B5E5649E6FEB}" destId="{2FC9F8DB-5D62-4BCE-B3B7-CBDB5F69AC96}" srcOrd="0" destOrd="0" presId="urn:microsoft.com/office/officeart/2005/8/layout/hierarchy2"/>
    <dgm:cxn modelId="{CDC85F9D-7A08-4045-90E9-FA4F6AA83F7D}" type="presOf" srcId="{9A94AFCD-4777-42AE-B90F-A0C7FEFE1C53}" destId="{FE9DBFFA-B9BB-4FF9-AC05-059430A42C9C}" srcOrd="0" destOrd="0" presId="urn:microsoft.com/office/officeart/2005/8/layout/hierarchy2"/>
    <dgm:cxn modelId="{C2C51A8D-1875-4BF6-90B0-49B2DA4D9344}" type="presOf" srcId="{2264F0D9-1966-43F6-8F5B-86D306362C50}" destId="{21FC78A4-6AC7-4B16-949B-3F4E1F25C5AF}" srcOrd="1" destOrd="0" presId="urn:microsoft.com/office/officeart/2005/8/layout/hierarchy2"/>
    <dgm:cxn modelId="{0EBF0BEF-CA8A-43AA-9C3E-21747F315625}" type="presOf" srcId="{F7241A2A-DCD3-49ED-970D-33FC71F5D17C}" destId="{57B6A81C-E3B8-4CE5-B810-526ACAF0EE40}" srcOrd="0" destOrd="0" presId="urn:microsoft.com/office/officeart/2005/8/layout/hierarchy2"/>
    <dgm:cxn modelId="{1FF3F754-E01B-4E40-9DEA-CF54E8296532}" type="presParOf" srcId="{A5CA80E6-6F13-4517-A9E4-84896FC949FB}" destId="{A5975524-ABFE-4BA9-8B69-7606CBFB7AA8}" srcOrd="0" destOrd="0" presId="urn:microsoft.com/office/officeart/2005/8/layout/hierarchy2"/>
    <dgm:cxn modelId="{62E10D9A-FA9B-4FC2-BBD3-CEC7396A294B}" type="presParOf" srcId="{A5975524-ABFE-4BA9-8B69-7606CBFB7AA8}" destId="{892F911D-C045-4CC4-81D2-6EAF935A8886}" srcOrd="0" destOrd="0" presId="urn:microsoft.com/office/officeart/2005/8/layout/hierarchy2"/>
    <dgm:cxn modelId="{524A6E31-22F1-4ECA-A302-BF49FA0F11A4}" type="presParOf" srcId="{A5975524-ABFE-4BA9-8B69-7606CBFB7AA8}" destId="{FA44347A-D0BD-478F-9035-23DE50249794}" srcOrd="1" destOrd="0" presId="urn:microsoft.com/office/officeart/2005/8/layout/hierarchy2"/>
    <dgm:cxn modelId="{EE5B687F-04DB-4618-81F2-A1DF0FD98371}" type="presParOf" srcId="{FA44347A-D0BD-478F-9035-23DE50249794}" destId="{5DEAD7A2-9F60-407A-935D-47AEC06EF125}" srcOrd="0" destOrd="0" presId="urn:microsoft.com/office/officeart/2005/8/layout/hierarchy2"/>
    <dgm:cxn modelId="{E3053C5A-EFFA-4F20-ABBD-394CEAF96092}" type="presParOf" srcId="{5DEAD7A2-9F60-407A-935D-47AEC06EF125}" destId="{B8799D71-E2AF-4BE1-9CB5-167B5F81AA6C}" srcOrd="0" destOrd="0" presId="urn:microsoft.com/office/officeart/2005/8/layout/hierarchy2"/>
    <dgm:cxn modelId="{382408EF-D682-425E-9256-8413E5C20BD4}" type="presParOf" srcId="{FA44347A-D0BD-478F-9035-23DE50249794}" destId="{42EFF64A-6CFB-41DB-A9DC-BFDCF36F77BE}" srcOrd="1" destOrd="0" presId="urn:microsoft.com/office/officeart/2005/8/layout/hierarchy2"/>
    <dgm:cxn modelId="{F23D25FF-1F06-4685-AE33-82BBB0117D55}" type="presParOf" srcId="{42EFF64A-6CFB-41DB-A9DC-BFDCF36F77BE}" destId="{8F2F3EC6-A47A-411C-99D9-749207C7C2E7}" srcOrd="0" destOrd="0" presId="urn:microsoft.com/office/officeart/2005/8/layout/hierarchy2"/>
    <dgm:cxn modelId="{CE19845B-3909-452C-9542-07BC2DDAD188}" type="presParOf" srcId="{42EFF64A-6CFB-41DB-A9DC-BFDCF36F77BE}" destId="{C4F143BB-286D-4561-A89B-F8D703AB2F5E}" srcOrd="1" destOrd="0" presId="urn:microsoft.com/office/officeart/2005/8/layout/hierarchy2"/>
    <dgm:cxn modelId="{81A85920-B029-4BDB-B52A-CE982E0B352F}" type="presParOf" srcId="{C4F143BB-286D-4561-A89B-F8D703AB2F5E}" destId="{4501D32F-5AFC-4339-8E63-9F3CD8B18F41}" srcOrd="0" destOrd="0" presId="urn:microsoft.com/office/officeart/2005/8/layout/hierarchy2"/>
    <dgm:cxn modelId="{4EC8444A-84B6-495F-A802-D5E694C4DD89}" type="presParOf" srcId="{4501D32F-5AFC-4339-8E63-9F3CD8B18F41}" destId="{46A3E453-166A-4456-8FB1-8B27E2791A48}" srcOrd="0" destOrd="0" presId="urn:microsoft.com/office/officeart/2005/8/layout/hierarchy2"/>
    <dgm:cxn modelId="{154FCC8F-38FA-4F9A-9CE0-97EE9CE3B13C}" type="presParOf" srcId="{C4F143BB-286D-4561-A89B-F8D703AB2F5E}" destId="{A42CDE1B-662A-45B2-81F3-096F5322E8F1}" srcOrd="1" destOrd="0" presId="urn:microsoft.com/office/officeart/2005/8/layout/hierarchy2"/>
    <dgm:cxn modelId="{08FE7FC3-0DFB-4282-B0A5-CCB505EAC5F6}" type="presParOf" srcId="{A42CDE1B-662A-45B2-81F3-096F5322E8F1}" destId="{4C21B1A8-16EF-4321-8CE8-6FC75684796B}" srcOrd="0" destOrd="0" presId="urn:microsoft.com/office/officeart/2005/8/layout/hierarchy2"/>
    <dgm:cxn modelId="{1903698C-59E3-4790-8B6B-7596280E187E}" type="presParOf" srcId="{A42CDE1B-662A-45B2-81F3-096F5322E8F1}" destId="{422E5EE9-7CCE-449E-8A5A-A323B6A45FF5}" srcOrd="1" destOrd="0" presId="urn:microsoft.com/office/officeart/2005/8/layout/hierarchy2"/>
    <dgm:cxn modelId="{40916B38-EEE5-4CB4-AF84-0FEEDDB41AEE}" type="presParOf" srcId="{C4F143BB-286D-4561-A89B-F8D703AB2F5E}" destId="{281CE590-CADB-41CC-8391-B90EAC363EDE}" srcOrd="2" destOrd="0" presId="urn:microsoft.com/office/officeart/2005/8/layout/hierarchy2"/>
    <dgm:cxn modelId="{AC2A74C1-369C-49CA-B295-1FA6A9CA30AA}" type="presParOf" srcId="{281CE590-CADB-41CC-8391-B90EAC363EDE}" destId="{0B2F2E7F-66E8-463F-969F-27D5C3CFAFCB}" srcOrd="0" destOrd="0" presId="urn:microsoft.com/office/officeart/2005/8/layout/hierarchy2"/>
    <dgm:cxn modelId="{F431F40C-F688-4167-BFA0-A6ED4C275E26}" type="presParOf" srcId="{C4F143BB-286D-4561-A89B-F8D703AB2F5E}" destId="{B690C7F7-47E1-4CA4-BCBF-D4328E1E7FFB}" srcOrd="3" destOrd="0" presId="urn:microsoft.com/office/officeart/2005/8/layout/hierarchy2"/>
    <dgm:cxn modelId="{ACF1E697-A718-43CB-97E5-394E42A88C52}" type="presParOf" srcId="{B690C7F7-47E1-4CA4-BCBF-D4328E1E7FFB}" destId="{54B7B0BD-4DF9-404F-8317-99ECEF1AA7C0}" srcOrd="0" destOrd="0" presId="urn:microsoft.com/office/officeart/2005/8/layout/hierarchy2"/>
    <dgm:cxn modelId="{9D982F30-C225-404D-9FE1-5933A855FC78}" type="presParOf" srcId="{B690C7F7-47E1-4CA4-BCBF-D4328E1E7FFB}" destId="{CD5A75FC-B119-467B-BCE3-677F5F75DF91}" srcOrd="1" destOrd="0" presId="urn:microsoft.com/office/officeart/2005/8/layout/hierarchy2"/>
    <dgm:cxn modelId="{107F1D46-1E20-45FD-99EA-A2B9823CDDE5}" type="presParOf" srcId="{FA44347A-D0BD-478F-9035-23DE50249794}" destId="{2ECE8F58-5A26-48E8-A667-50F8A8DF5861}" srcOrd="2" destOrd="0" presId="urn:microsoft.com/office/officeart/2005/8/layout/hierarchy2"/>
    <dgm:cxn modelId="{5625C051-913F-43B6-BF9C-036C64AB1F96}" type="presParOf" srcId="{2ECE8F58-5A26-48E8-A667-50F8A8DF5861}" destId="{51845E33-A2FC-4FF4-AB50-79F72A748F96}" srcOrd="0" destOrd="0" presId="urn:microsoft.com/office/officeart/2005/8/layout/hierarchy2"/>
    <dgm:cxn modelId="{EC22C864-C3C9-4D7D-954C-901210309D54}" type="presParOf" srcId="{FA44347A-D0BD-478F-9035-23DE50249794}" destId="{C669C3E6-06AD-4E75-B1E3-FF03AA9D04E2}" srcOrd="3" destOrd="0" presId="urn:microsoft.com/office/officeart/2005/8/layout/hierarchy2"/>
    <dgm:cxn modelId="{0404BC4D-2D0C-475E-B089-F4DACD3A0EA3}" type="presParOf" srcId="{C669C3E6-06AD-4E75-B1E3-FF03AA9D04E2}" destId="{C45EC231-8981-48A3-980E-3F4122939181}" srcOrd="0" destOrd="0" presId="urn:microsoft.com/office/officeart/2005/8/layout/hierarchy2"/>
    <dgm:cxn modelId="{F71A33AE-6F8F-4495-90DF-2DC9D40F68FE}" type="presParOf" srcId="{C669C3E6-06AD-4E75-B1E3-FF03AA9D04E2}" destId="{3692A2E7-DC46-4CA1-9A4A-47AA1472BB5F}" srcOrd="1" destOrd="0" presId="urn:microsoft.com/office/officeart/2005/8/layout/hierarchy2"/>
    <dgm:cxn modelId="{C63FF9D9-8C6C-4CD5-8E1D-8EB8B392EEE0}" type="presParOf" srcId="{3692A2E7-DC46-4CA1-9A4A-47AA1472BB5F}" destId="{75193BEF-6FA4-4916-AA77-CEE5116DE5BA}" srcOrd="0" destOrd="0" presId="urn:microsoft.com/office/officeart/2005/8/layout/hierarchy2"/>
    <dgm:cxn modelId="{4B57D826-2811-4D7E-AFEA-F9146C86D396}" type="presParOf" srcId="{75193BEF-6FA4-4916-AA77-CEE5116DE5BA}" destId="{FF4F6392-FCAE-41F6-BB4C-85F0D2002D9A}" srcOrd="0" destOrd="0" presId="urn:microsoft.com/office/officeart/2005/8/layout/hierarchy2"/>
    <dgm:cxn modelId="{4FD13D61-9F73-4377-91D3-810F836D0A31}" type="presParOf" srcId="{3692A2E7-DC46-4CA1-9A4A-47AA1472BB5F}" destId="{CF65DA26-97B9-40E8-8FE0-3E331EEB83C5}" srcOrd="1" destOrd="0" presId="urn:microsoft.com/office/officeart/2005/8/layout/hierarchy2"/>
    <dgm:cxn modelId="{DD0FBAAA-AEF1-4085-A847-A3FE3A8F0C7C}" type="presParOf" srcId="{CF65DA26-97B9-40E8-8FE0-3E331EEB83C5}" destId="{8881E7C0-1220-4B98-8FD3-E74C80A6D116}" srcOrd="0" destOrd="0" presId="urn:microsoft.com/office/officeart/2005/8/layout/hierarchy2"/>
    <dgm:cxn modelId="{41BC856F-8172-4928-BDD1-F2232D685F41}" type="presParOf" srcId="{CF65DA26-97B9-40E8-8FE0-3E331EEB83C5}" destId="{C5A84AD0-3338-42F0-9BB7-1FC1EDE51840}" srcOrd="1" destOrd="0" presId="urn:microsoft.com/office/officeart/2005/8/layout/hierarchy2"/>
    <dgm:cxn modelId="{F3B6353F-A4A1-4AB2-9FB4-3B434EB4ACDF}" type="presParOf" srcId="{3692A2E7-DC46-4CA1-9A4A-47AA1472BB5F}" destId="{FE9DBFFA-B9BB-4FF9-AC05-059430A42C9C}" srcOrd="2" destOrd="0" presId="urn:microsoft.com/office/officeart/2005/8/layout/hierarchy2"/>
    <dgm:cxn modelId="{807C0850-928E-4549-B8CF-9232489F1CAC}" type="presParOf" srcId="{FE9DBFFA-B9BB-4FF9-AC05-059430A42C9C}" destId="{2007C822-EE08-4F98-8BF2-3C1083EA879D}" srcOrd="0" destOrd="0" presId="urn:microsoft.com/office/officeart/2005/8/layout/hierarchy2"/>
    <dgm:cxn modelId="{77322267-F0FE-4143-B543-BE189E6E802B}" type="presParOf" srcId="{3692A2E7-DC46-4CA1-9A4A-47AA1472BB5F}" destId="{96AB7598-6BE0-4C7C-8B8F-53E9A53B8123}" srcOrd="3" destOrd="0" presId="urn:microsoft.com/office/officeart/2005/8/layout/hierarchy2"/>
    <dgm:cxn modelId="{81E11366-BE49-48FA-9A08-674A7ECB4A81}" type="presParOf" srcId="{96AB7598-6BE0-4C7C-8B8F-53E9A53B8123}" destId="{FF1C05F2-F304-4BF6-9A52-866D14A5996D}" srcOrd="0" destOrd="0" presId="urn:microsoft.com/office/officeart/2005/8/layout/hierarchy2"/>
    <dgm:cxn modelId="{B884544F-7237-403D-9A78-6A05AD89CEEE}" type="presParOf" srcId="{96AB7598-6BE0-4C7C-8B8F-53E9A53B8123}" destId="{CC2E5765-3EF6-4E53-8E86-08B4066DF3BE}" srcOrd="1" destOrd="0" presId="urn:microsoft.com/office/officeart/2005/8/layout/hierarchy2"/>
    <dgm:cxn modelId="{D465CF30-333D-44B2-98D5-BD904DB86A6A}" type="presParOf" srcId="{3692A2E7-DC46-4CA1-9A4A-47AA1472BB5F}" destId="{C78F46ED-24A0-49BC-BA71-139F38FA596D}" srcOrd="4" destOrd="0" presId="urn:microsoft.com/office/officeart/2005/8/layout/hierarchy2"/>
    <dgm:cxn modelId="{5503A937-6C83-4883-A61D-EEDD052B4B50}" type="presParOf" srcId="{C78F46ED-24A0-49BC-BA71-139F38FA596D}" destId="{BE8A9ACA-6B28-4A92-AEDF-A07DCFE8506F}" srcOrd="0" destOrd="0" presId="urn:microsoft.com/office/officeart/2005/8/layout/hierarchy2"/>
    <dgm:cxn modelId="{2B7DD41D-C7C7-4B83-81AC-455DD7BD6A73}" type="presParOf" srcId="{3692A2E7-DC46-4CA1-9A4A-47AA1472BB5F}" destId="{DF0EC050-6632-40E6-A9F0-6F626751E864}" srcOrd="5" destOrd="0" presId="urn:microsoft.com/office/officeart/2005/8/layout/hierarchy2"/>
    <dgm:cxn modelId="{6D092301-0D08-4BB2-B2BF-05EC49B7444C}" type="presParOf" srcId="{DF0EC050-6632-40E6-A9F0-6F626751E864}" destId="{0096CEA9-558B-4029-92F1-70B933AD6791}" srcOrd="0" destOrd="0" presId="urn:microsoft.com/office/officeart/2005/8/layout/hierarchy2"/>
    <dgm:cxn modelId="{7BDAED3D-CCD1-48F1-99B9-709F0C149752}" type="presParOf" srcId="{DF0EC050-6632-40E6-A9F0-6F626751E864}" destId="{284CDF87-43E6-481F-8255-942AD6C1644D}" srcOrd="1" destOrd="0" presId="urn:microsoft.com/office/officeart/2005/8/layout/hierarchy2"/>
    <dgm:cxn modelId="{B6A18F4C-F5CF-448F-B1F2-DDBF15B13FA1}" type="presParOf" srcId="{284CDF87-43E6-481F-8255-942AD6C1644D}" destId="{33AAE5DF-70E7-4F43-988C-A7F0794A672D}" srcOrd="0" destOrd="0" presId="urn:microsoft.com/office/officeart/2005/8/layout/hierarchy2"/>
    <dgm:cxn modelId="{54415F85-1849-4234-AB40-9495CFD4DB05}" type="presParOf" srcId="{33AAE5DF-70E7-4F43-988C-A7F0794A672D}" destId="{106B0DBE-9CA8-4C06-A28B-9733508336C3}" srcOrd="0" destOrd="0" presId="urn:microsoft.com/office/officeart/2005/8/layout/hierarchy2"/>
    <dgm:cxn modelId="{784C1DDE-6B0C-4EEA-A69D-EE394429B0A6}" type="presParOf" srcId="{284CDF87-43E6-481F-8255-942AD6C1644D}" destId="{E2A19F77-0EFB-4980-8B63-F19EA937E730}" srcOrd="1" destOrd="0" presId="urn:microsoft.com/office/officeart/2005/8/layout/hierarchy2"/>
    <dgm:cxn modelId="{C0539502-D555-4E45-8D18-6BCF061A3B84}" type="presParOf" srcId="{E2A19F77-0EFB-4980-8B63-F19EA937E730}" destId="{57B6A81C-E3B8-4CE5-B810-526ACAF0EE40}" srcOrd="0" destOrd="0" presId="urn:microsoft.com/office/officeart/2005/8/layout/hierarchy2"/>
    <dgm:cxn modelId="{5A412E56-0E16-40BE-B757-28792626236F}" type="presParOf" srcId="{E2A19F77-0EFB-4980-8B63-F19EA937E730}" destId="{439CAEAF-1D50-4952-AF64-1BE6660E77C4}" srcOrd="1" destOrd="0" presId="urn:microsoft.com/office/officeart/2005/8/layout/hierarchy2"/>
    <dgm:cxn modelId="{2530CC19-FD88-4D54-927D-D45FB1C85D21}" type="presParOf" srcId="{3692A2E7-DC46-4CA1-9A4A-47AA1472BB5F}" destId="{A4142E7B-3F09-4572-9A83-1BF98E41647F}" srcOrd="6" destOrd="0" presId="urn:microsoft.com/office/officeart/2005/8/layout/hierarchy2"/>
    <dgm:cxn modelId="{DC63343F-D07D-4F13-8204-0C7516E90F56}" type="presParOf" srcId="{A4142E7B-3F09-4572-9A83-1BF98E41647F}" destId="{2483CB92-0DB4-4AB4-A328-97EC340E3C84}" srcOrd="0" destOrd="0" presId="urn:microsoft.com/office/officeart/2005/8/layout/hierarchy2"/>
    <dgm:cxn modelId="{86EBD64D-8C6C-48C9-8AAC-03F6F6FCC91C}" type="presParOf" srcId="{3692A2E7-DC46-4CA1-9A4A-47AA1472BB5F}" destId="{F98CB404-9F1C-4113-A56D-84EAA0D50A52}" srcOrd="7" destOrd="0" presId="urn:microsoft.com/office/officeart/2005/8/layout/hierarchy2"/>
    <dgm:cxn modelId="{C5B5663B-6B2B-483E-9AA3-7EF8E01494AB}" type="presParOf" srcId="{F98CB404-9F1C-4113-A56D-84EAA0D50A52}" destId="{AC217C1C-500B-4B58-AB1A-7877302FC0C6}" srcOrd="0" destOrd="0" presId="urn:microsoft.com/office/officeart/2005/8/layout/hierarchy2"/>
    <dgm:cxn modelId="{556F94CE-0301-4739-907B-B66D7715AE35}" type="presParOf" srcId="{F98CB404-9F1C-4113-A56D-84EAA0D50A52}" destId="{9E596B89-6FB2-4916-B4F7-221DE195EF50}" srcOrd="1" destOrd="0" presId="urn:microsoft.com/office/officeart/2005/8/layout/hierarchy2"/>
    <dgm:cxn modelId="{CEF995C2-6C3A-43C1-ACA6-6DDC21F5CC76}" type="presParOf" srcId="{FA44347A-D0BD-478F-9035-23DE50249794}" destId="{18815EEE-57EA-4956-9453-82181072EFC8}" srcOrd="4" destOrd="0" presId="urn:microsoft.com/office/officeart/2005/8/layout/hierarchy2"/>
    <dgm:cxn modelId="{AB31F1DF-5A3F-417F-9839-5B4EAE1D9688}" type="presParOf" srcId="{18815EEE-57EA-4956-9453-82181072EFC8}" destId="{21FC78A4-6AC7-4B16-949B-3F4E1F25C5AF}" srcOrd="0" destOrd="0" presId="urn:microsoft.com/office/officeart/2005/8/layout/hierarchy2"/>
    <dgm:cxn modelId="{988E8E00-4E10-4BCA-8DB2-701E114D7423}" type="presParOf" srcId="{FA44347A-D0BD-478F-9035-23DE50249794}" destId="{5BF477BD-17A4-48D7-8EAE-9E6BB5FF5C2D}" srcOrd="5" destOrd="0" presId="urn:microsoft.com/office/officeart/2005/8/layout/hierarchy2"/>
    <dgm:cxn modelId="{BCE17890-1513-4E7D-B32F-EFE57EA7E52B}" type="presParOf" srcId="{5BF477BD-17A4-48D7-8EAE-9E6BB5FF5C2D}" destId="{2FC9F8DB-5D62-4BCE-B3B7-CBDB5F69AC96}" srcOrd="0" destOrd="0" presId="urn:microsoft.com/office/officeart/2005/8/layout/hierarchy2"/>
    <dgm:cxn modelId="{BFB30109-5115-4E79-B8EE-B30CA81388F8}" type="presParOf" srcId="{5BF477BD-17A4-48D7-8EAE-9E6BB5FF5C2D}" destId="{C5E874E4-8121-4B33-9F81-4D6C23C49775}" srcOrd="1" destOrd="0" presId="urn:microsoft.com/office/officeart/2005/8/layout/hierarchy2"/>
    <dgm:cxn modelId="{C6B74A9B-E1E2-4939-A482-7F8902CD4953}" type="presParOf" srcId="{C5E874E4-8121-4B33-9F81-4D6C23C49775}" destId="{5D246683-E9EC-4205-8DD1-427D8880664D}" srcOrd="0" destOrd="0" presId="urn:microsoft.com/office/officeart/2005/8/layout/hierarchy2"/>
    <dgm:cxn modelId="{6E43250E-2EBF-4858-90BF-BD56DD5BA518}" type="presParOf" srcId="{5D246683-E9EC-4205-8DD1-427D8880664D}" destId="{2B260EEA-A4E0-4634-AF90-8641B754F145}" srcOrd="0" destOrd="0" presId="urn:microsoft.com/office/officeart/2005/8/layout/hierarchy2"/>
    <dgm:cxn modelId="{F038C2E0-D823-4850-9F0A-A8267E95BB87}" type="presParOf" srcId="{C5E874E4-8121-4B33-9F81-4D6C23C49775}" destId="{1A54F6BB-FD29-481C-A5F8-1EAD7DF95622}" srcOrd="1" destOrd="0" presId="urn:microsoft.com/office/officeart/2005/8/layout/hierarchy2"/>
    <dgm:cxn modelId="{EF93F69C-A3B8-4B3A-96E5-02C38DCBA2B8}" type="presParOf" srcId="{1A54F6BB-FD29-481C-A5F8-1EAD7DF95622}" destId="{8EDDDAF6-4B2F-4621-81F5-3A91294B4393}" srcOrd="0" destOrd="0" presId="urn:microsoft.com/office/officeart/2005/8/layout/hierarchy2"/>
    <dgm:cxn modelId="{9F9B318D-75AF-4E3D-BA3D-ADC39B14508C}" type="presParOf" srcId="{1A54F6BB-FD29-481C-A5F8-1EAD7DF95622}" destId="{82D04B48-0803-4CA0-962C-CC486E7086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0838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32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31338"/>
            <a:ext cx="29432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D01719-E626-4F42-8A17-F343DA1A8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NZ" smtClean="0"/>
              <a:t>Intro</a:t>
            </a:r>
          </a:p>
          <a:p>
            <a:endParaRPr lang="en-NZ" smtClean="0"/>
          </a:p>
          <a:p>
            <a:r>
              <a:rPr lang="en-NZ" smtClean="0"/>
              <a:t>Context and purpose</a:t>
            </a: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058DF3-20F6-4675-8C02-C5597D45CFE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NZ" smtClean="0"/>
              <a:t>Intro</a:t>
            </a:r>
          </a:p>
          <a:p>
            <a:endParaRPr lang="en-NZ" smtClean="0"/>
          </a:p>
          <a:p>
            <a:r>
              <a:rPr lang="en-NZ" smtClean="0"/>
              <a:t>Context and purpose</a:t>
            </a: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8F9759-3237-465F-B186-2E1B5E44DFA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NZ" smtClean="0"/>
              <a:t>EFTS funding as it stands today</a:t>
            </a:r>
          </a:p>
          <a:p>
            <a:endParaRPr lang="en-NZ" smtClean="0"/>
          </a:p>
          <a:p>
            <a:r>
              <a:rPr lang="en-NZ" smtClean="0"/>
              <a:t>175 pilot outcome is due:	Roll over EFTS because of 2 year academic requirement for the programme, Degree programme 4 years</a:t>
            </a:r>
          </a:p>
          <a:p>
            <a:r>
              <a:rPr lang="en-NZ" smtClean="0"/>
              <a:t>		Programme requires between 2.0 and 2.4 EFTS to produce 1 pilot, </a:t>
            </a:r>
          </a:p>
          <a:p>
            <a:endParaRPr lang="en-NZ" smtClean="0"/>
          </a:p>
          <a:p>
            <a:r>
              <a:rPr lang="en-NZ" smtClean="0"/>
              <a:t>Cost shortfall – simply a function of the real cost of delivering flight training which until now has been artificially low to remain with tight funding cap limits</a:t>
            </a:r>
          </a:p>
          <a:p>
            <a:endParaRPr lang="en-NZ" smtClean="0"/>
          </a:p>
          <a:p>
            <a:r>
              <a:rPr lang="en-NZ" smtClean="0"/>
              <a:t>Banks require:	Job security or guarantee</a:t>
            </a:r>
          </a:p>
          <a:p>
            <a:r>
              <a:rPr lang="en-NZ" smtClean="0"/>
              <a:t>		Want pilot to be employed in NZ</a:t>
            </a:r>
          </a:p>
          <a:p>
            <a:r>
              <a:rPr lang="en-NZ" smtClean="0"/>
              <a:t>		Require significant equity – almost 100% in some cases</a:t>
            </a:r>
          </a:p>
          <a:p>
            <a:r>
              <a:rPr lang="en-NZ" smtClean="0"/>
              <a:t>		Require some form of training completion guarantee or failure protection scheme</a:t>
            </a:r>
          </a:p>
          <a:p>
            <a:r>
              <a:rPr lang="en-NZ" smtClean="0"/>
              <a:t>		Require Loss of Licence insurance (including medical) to be held by the trainee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2F77D5-FA36-433E-B010-C9DFC8D6D4F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Rule Pts 141, 142 and 147, and an MPL with GST removed on training</a:t>
            </a:r>
          </a:p>
          <a:p>
            <a:endParaRPr lang="en-US" smtClean="0"/>
          </a:p>
          <a:p>
            <a:r>
              <a:rPr lang="en-US" smtClean="0"/>
              <a:t>Much of industry is price driven, something encouraged by the failure to left the EFT amount.  This discourages investment in facilities and aircraft – companies become cash flow driven rather than making strategic and longer term investment decisions.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NZ" sz="1400" b="1" smtClean="0"/>
              <a:t>7</a:t>
            </a:r>
          </a:p>
          <a:p>
            <a:endParaRPr lang="en-NZ" smtClean="0"/>
          </a:p>
          <a:p>
            <a:r>
              <a:rPr lang="en-NZ" smtClean="0"/>
              <a:t>What are the answers?</a:t>
            </a:r>
          </a:p>
          <a:p>
            <a:endParaRPr lang="en-NZ" smtClean="0"/>
          </a:p>
          <a:p>
            <a:pPr>
              <a:buFontTx/>
              <a:buChar char="•"/>
            </a:pPr>
            <a:r>
              <a:rPr lang="en-NZ" smtClean="0"/>
              <a:t> Better predictability of industry cycles</a:t>
            </a:r>
          </a:p>
          <a:p>
            <a:pPr>
              <a:buFontTx/>
              <a:buChar char="•"/>
            </a:pPr>
            <a:r>
              <a:rPr lang="en-NZ" smtClean="0"/>
              <a:t> Cap must have the ability to flex – allow for the possibility of new business that has a guaranteed employment outcome</a:t>
            </a:r>
          </a:p>
          <a:p>
            <a:pPr>
              <a:buFontTx/>
              <a:buChar char="•"/>
            </a:pPr>
            <a:r>
              <a:rPr lang="en-NZ" smtClean="0"/>
              <a:t> Must be affordable for all</a:t>
            </a:r>
          </a:p>
          <a:p>
            <a:pPr>
              <a:buFontTx/>
              <a:buChar char="•"/>
            </a:pPr>
            <a:r>
              <a:rPr lang="en-NZ" smtClean="0"/>
              <a:t> Programme must be able to follow best training practice – all year training with multiple start s throughout the year</a:t>
            </a:r>
          </a:p>
          <a:p>
            <a:pPr>
              <a:buFontTx/>
              <a:buChar char="•"/>
            </a:pPr>
            <a:r>
              <a:rPr lang="en-NZ" smtClean="0"/>
              <a:t> Simplify EFTS management</a:t>
            </a:r>
          </a:p>
          <a:p>
            <a:pPr>
              <a:buFontTx/>
              <a:buChar char="•"/>
            </a:pPr>
            <a:r>
              <a:rPr lang="en-NZ" smtClean="0"/>
              <a:t> Changes in CAA regulations needed to be in line with international practice (integrated course – Part 141) leading to reduced training times and     reduced cost/better margins</a:t>
            </a:r>
          </a:p>
          <a:p>
            <a:pPr>
              <a:buFontTx/>
              <a:buChar char="•"/>
            </a:pPr>
            <a:r>
              <a:rPr lang="en-NZ" smtClean="0"/>
              <a:t> Reviews and changes must be able to be made quickly to reflect a very dynamic and ever changing industry</a:t>
            </a:r>
            <a:endParaRPr lang="en-GB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44925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FE9D48-9316-4E2F-96A1-7EED1F96E9F3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NZ" sz="1400" b="1" smtClean="0">
                <a:solidFill>
                  <a:srgbClr val="FF0000"/>
                </a:solidFill>
              </a:rPr>
              <a:t>6</a:t>
            </a:r>
          </a:p>
          <a:p>
            <a:endParaRPr lang="en-NZ" smtClean="0"/>
          </a:p>
          <a:p>
            <a:r>
              <a:rPr lang="en-NZ" smtClean="0"/>
              <a:t>We cannot wait – in order to improve the input for 2014 we need to use the time through 2013 to make the changes – which must be completed by July 2013 at the latest</a:t>
            </a:r>
            <a:endParaRPr lang="en-GB" smtClean="0"/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44925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2D6170-D86F-42EC-983D-F0D8ADC4415C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7B05-82D7-4522-8FEC-D2D47ECE2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29D9-11C3-40C0-98EF-684C6619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7C5B5-81BF-4646-94AD-941D992D4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40F8-AC31-4D70-AC26-ED31969E1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C869D-7A92-4AFD-A5FC-4F972D5B1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248F-C825-42BC-9596-7E50E054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7EA7-3CD1-41D7-A981-9D06A100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3DC2-D0A0-4227-BDD3-4CFD97192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F466-2122-487E-A9A6-B58FB527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F925-CDD7-4688-924A-7AE1D04B7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398D-9491-4623-8774-2697B4738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3BD630E-5EB5-41A8-ADDE-95D42A4B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2663825"/>
          </a:xfrm>
        </p:spPr>
        <p:txBody>
          <a:bodyPr/>
          <a:lstStyle/>
          <a:p>
            <a:pPr algn="ctr" eaLnBrk="1" hangingPunct="1"/>
            <a:r>
              <a:rPr lang="en-US" sz="6000" b="1" smtClean="0"/>
              <a:t>Aviation New Zealand </a:t>
            </a:r>
            <a:br>
              <a:rPr lang="en-US" sz="6000" b="1" smtClean="0"/>
            </a:br>
            <a:r>
              <a:rPr lang="en-US" sz="6000" b="1" smtClean="0"/>
              <a:t>Pilot Training</a:t>
            </a:r>
            <a:br>
              <a:rPr lang="en-US" sz="6000" b="1" smtClean="0"/>
            </a:br>
            <a:r>
              <a:rPr lang="en-US" sz="6000" b="1" smtClean="0"/>
              <a:t>Objectives</a:t>
            </a:r>
          </a:p>
        </p:txBody>
      </p:sp>
      <p:sp>
        <p:nvSpPr>
          <p:cNvPr id="14338" name="Rectangle 5"/>
          <p:cNvSpPr>
            <a:spLocks noGrp="1" noChangeArrowheads="1"/>
          </p:cNvSpPr>
          <p:nvPr>
            <p:ph idx="1"/>
          </p:nvPr>
        </p:nvSpPr>
        <p:spPr>
          <a:xfrm>
            <a:off x="1116013" y="3789363"/>
            <a:ext cx="7056437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smtClean="0"/>
              <a:t>A “whole of government” approach which: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Improves competitiveness and maximises the economic contribution of the Aviation sector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Is based on a market driven EFTS model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Removes regulatory constraints on domestic and international competitiveness 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Incorporates a transparent EFTS-allocation model based on key principles e.g. productivity, efficiency, diversity and safety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787525"/>
          </a:xfrm>
        </p:spPr>
        <p:txBody>
          <a:bodyPr anchor="t"/>
          <a:lstStyle/>
          <a:p>
            <a:pPr algn="ctr" eaLnBrk="1" hangingPunct="1"/>
            <a:r>
              <a:rPr lang="en-US" sz="2800" b="1" smtClean="0"/>
              <a:t>‘Student-loan funded Degree/Diplomas in Aviation made becoming a commercial pilot accessible to all New Zealanders and promoted investment in quality services and products’   </a:t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042988" y="2565400"/>
            <a:ext cx="76342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/>
              <a:t>		        </a:t>
            </a:r>
            <a:r>
              <a:rPr lang="en-NZ" b="1">
                <a:latin typeface="Calibri" pitchFamily="34" charset="0"/>
              </a:rPr>
              <a:t>Jamie Bruce</a:t>
            </a:r>
          </a:p>
          <a:p>
            <a:endParaRPr lang="en-NZ" b="1">
              <a:latin typeface="Calibri" pitchFamily="34" charset="0"/>
            </a:endParaRPr>
          </a:p>
          <a:p>
            <a:r>
              <a:rPr lang="en-NZ" b="1">
                <a:latin typeface="Calibri" pitchFamily="34" charset="0"/>
              </a:rPr>
              <a:t>    </a:t>
            </a:r>
            <a:r>
              <a:rPr lang="en-NZ">
                <a:latin typeface="Calibri" pitchFamily="34" charset="0"/>
              </a:rPr>
              <a:t>Cadet Pilot	       Flight Instructor            	 Jetstar First Officer</a:t>
            </a:r>
          </a:p>
        </p:txBody>
      </p:sp>
      <p:pic>
        <p:nvPicPr>
          <p:cNvPr id="16388" name="Picture 3" descr="K:\Marketing &amp; Advertising\Images\Professional\Pilots Cadets with planes\CTC Photos - general and grad 2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481388"/>
            <a:ext cx="1857375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K:\Marketing &amp; Advertising\Images\Professional\113_CTC24May2011.jpg"/>
          <p:cNvPicPr>
            <a:picLocks noChangeAspect="1" noChangeArrowheads="1"/>
          </p:cNvPicPr>
          <p:nvPr/>
        </p:nvPicPr>
        <p:blipFill>
          <a:blip r:embed="rId4"/>
          <a:srcRect b="28400"/>
          <a:stretch>
            <a:fillRect/>
          </a:stretch>
        </p:blipFill>
        <p:spPr bwMode="auto">
          <a:xfrm>
            <a:off x="3419475" y="3517900"/>
            <a:ext cx="185896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K:\Marketing &amp; Advertising\Images\Professional\CTC - HCC Event 2012-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7238" y="3490913"/>
            <a:ext cx="2058987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1187450" y="6411913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   </a:t>
            </a:r>
            <a:r>
              <a:rPr lang="en-NZ">
                <a:latin typeface="Calibri" pitchFamily="34" charset="0"/>
              </a:rPr>
              <a:t>Two Years	           Four Years</a:t>
            </a:r>
            <a:r>
              <a:rPr lang="en-NZ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/>
          </p:nvPr>
        </p:nvSpPr>
        <p:spPr>
          <a:xfrm>
            <a:off x="179388" y="704850"/>
            <a:ext cx="8785225" cy="1143000"/>
          </a:xfrm>
        </p:spPr>
        <p:txBody>
          <a:bodyPr/>
          <a:lstStyle/>
          <a:p>
            <a:pPr algn="ctr"/>
            <a:r>
              <a:rPr lang="en-US" sz="4600" smtClean="0"/>
              <a:t>The reward = $180m* </a:t>
            </a:r>
            <a:br>
              <a:rPr lang="en-US" sz="4600" smtClean="0"/>
            </a:br>
            <a:r>
              <a:rPr lang="en-US" sz="4600" smtClean="0"/>
              <a:t>contribution to economy    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body" idx="1"/>
          </p:nvPr>
        </p:nvSpPr>
        <p:spPr>
          <a:xfrm>
            <a:off x="468313" y="2205038"/>
            <a:ext cx="8229600" cy="40862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Policy Settings – the vision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2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Regulatory – building  a NZ flight training sector capable of competing  globally by removing domestic regulatory (CAA) barriers to efficient training; and    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18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Government policy: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700" smtClean="0"/>
              <a:t>Generates economic growth and high value employment creation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700" smtClean="0"/>
              <a:t>Market demand based EFTS cap reflecting internationally verified forward forecasts e.g. ICAO, IATA, Boeing, EADS (Airbus/Eurocopter), ASPEQ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700" smtClean="0"/>
              <a:t>Transparent collaboratively developed allocation criteria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700" smtClean="0"/>
              <a:t>Funding linked to productive year not academic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700" smtClean="0"/>
              <a:t>Funding cap linked to efficient cost of delivery.</a:t>
            </a:r>
          </a:p>
          <a:p>
            <a:pPr marL="1143000" lvl="2" indent="-228600">
              <a:lnSpc>
                <a:spcPct val="80000"/>
              </a:lnSpc>
            </a:pPr>
            <a:endParaRPr lang="en-US" sz="19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* Source: New Horizons Report June 2010 for NZTE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79463"/>
          </a:xfrm>
        </p:spPr>
        <p:txBody>
          <a:bodyPr/>
          <a:lstStyle/>
          <a:p>
            <a:pPr algn="ctr" eaLnBrk="1" hangingPunct="1"/>
            <a:r>
              <a:rPr lang="en-NZ" smtClean="0"/>
              <a:t>2013 Policy settings :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NZ" sz="2100" smtClean="0"/>
              <a:t>$35,000.00 (incl. GST) per EFTS borrowing limit requires additional contributions: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$50,000 per student (fixed-wing FI)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$30,000 per student (fixed-wing ATPL)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$90,000 per student (helicopter FI)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$35,000 per student (helicopter CPL)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NZ" sz="2100" smtClean="0"/>
              <a:t>Created an “elite” career for dependents of the well paid or those pursing “career” change. Settings have        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Removed lower socio-economic groups, specifically Maori and Pacifica</a:t>
            </a:r>
          </a:p>
          <a:p>
            <a:pPr lvl="4" indent="-273050" eaLnBrk="1" hangingPunct="1">
              <a:lnSpc>
                <a:spcPct val="90000"/>
              </a:lnSpc>
              <a:spcAft>
                <a:spcPts val="600"/>
              </a:spcAft>
              <a:buClr>
                <a:srgbClr val="6BB1C9"/>
              </a:buClr>
            </a:pPr>
            <a:r>
              <a:rPr lang="en-NZ" sz="1500" smtClean="0"/>
              <a:t>Discriminated against Flight Instructing as a Career – NZ training  = 0 Helicopter Instructors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NZ" sz="2100" smtClean="0"/>
              <a:t>Counter to Government’s policies for supporting Maori and Pacifica, and equal access for all New Zealanders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NZ" sz="2100" smtClean="0"/>
              <a:t>Compromise future growth and undermines future wealth creation for New Zealanders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practical effect is substantially reduced supply when demand is increasing</a:t>
            </a:r>
            <a:r>
              <a:rPr lang="en-US" sz="4600" smtClean="0"/>
              <a:t> 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68313" y="2060575"/>
          <a:ext cx="8229600" cy="4105275"/>
        </p:xfrm>
        <a:graphic>
          <a:graphicData uri="http://schemas.openxmlformats.org/presentationml/2006/ole">
            <p:oleObj spid="_x0000_s21510" name="Chart" r:id="rId3" imgW="8229600" imgH="3724275" progId="Excel.Chart.8">
              <p:embed/>
            </p:oleObj>
          </a:graphicData>
        </a:graphic>
      </p:graphicFrame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23850" y="6237288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13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Data Sources:  Actuals = CAA 2010-2012; Future = projected Licence completions from Industry EFTS model and FAA global fleet growth forecast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And our ability to attract international students is being damaged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ph idx="1"/>
          </p:nvPr>
        </p:nvGraphicFramePr>
        <p:xfrm>
          <a:off x="395288" y="2205038"/>
          <a:ext cx="5434012" cy="3408362"/>
        </p:xfrm>
        <a:graphic>
          <a:graphicData uri="http://schemas.openxmlformats.org/presentationml/2006/ole">
            <p:oleObj spid="_x0000_s29699" name="Chart" r:id="rId4" imgW="4676703" imgH="2933700" progId="Excel.Chart.8">
              <p:embed/>
            </p:oleObj>
          </a:graphicData>
        </a:graphic>
      </p:graphicFrame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323850" y="5876925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 Sources:  CAA and * New Horizons Report June 2010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300788" y="4076700"/>
            <a:ext cx="2303462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Challenges</a:t>
            </a:r>
          </a:p>
          <a:p>
            <a:pPr>
              <a:spcBef>
                <a:spcPct val="50000"/>
              </a:spcBef>
            </a:pPr>
            <a:r>
              <a:rPr lang="en-US" sz="1400"/>
              <a:t>Training is a global and globally connected industry</a:t>
            </a:r>
          </a:p>
          <a:p>
            <a:pPr>
              <a:spcBef>
                <a:spcPct val="50000"/>
              </a:spcBef>
            </a:pPr>
            <a:r>
              <a:rPr lang="en-US" sz="1400"/>
              <a:t>More competitive and internationally relevant curricula</a:t>
            </a:r>
          </a:p>
          <a:p>
            <a:pPr>
              <a:spcBef>
                <a:spcPct val="50000"/>
              </a:spcBef>
            </a:pPr>
            <a:r>
              <a:rPr lang="en-US" sz="1400"/>
              <a:t>Better funded industry investing in facilities with focus on quality and value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6372225" y="1916113"/>
            <a:ext cx="223202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2012 v 2009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Loss of $10.4m in trainer income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Loss of $46.2m in economic activity*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65175"/>
            <a:ext cx="8686800" cy="77946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 Term Solutions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916113"/>
            <a:ext cx="822960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Recognition</a:t>
            </a:r>
            <a:r>
              <a:rPr lang="en-NZ" sz="2400">
                <a:latin typeface="Calibri" pitchFamily="34" charset="0"/>
              </a:rPr>
              <a:t> that pilot supply is a critical strategic supply chain issue for the economy, urgent attention is required</a:t>
            </a: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Enable </a:t>
            </a:r>
            <a:r>
              <a:rPr lang="en-NZ" sz="2400">
                <a:latin typeface="Calibri" pitchFamily="34" charset="0"/>
              </a:rPr>
              <a:t>flexibly set EFTS cap in line with demand forecasts </a:t>
            </a: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3300"/>
                </a:solidFill>
                <a:latin typeface="Calibri" pitchFamily="34" charset="0"/>
              </a:rPr>
              <a:t>Redesign EFTS allocation </a:t>
            </a:r>
            <a:r>
              <a:rPr lang="en-NZ" sz="2400">
                <a:latin typeface="Calibri" pitchFamily="34" charset="0"/>
              </a:rPr>
              <a:t>based on industry best practice and lead education policy indicators</a:t>
            </a: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Remove productivity constraints </a:t>
            </a:r>
            <a:r>
              <a:rPr lang="en-NZ" sz="2400">
                <a:latin typeface="Calibri" pitchFamily="34" charset="0"/>
              </a:rPr>
              <a:t>-</a:t>
            </a: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NZ" sz="2400">
                <a:latin typeface="Calibri" pitchFamily="34" charset="0"/>
              </a:rPr>
              <a:t>set</a:t>
            </a: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NZ" sz="2400">
                <a:latin typeface="Calibri" pitchFamily="34" charset="0"/>
              </a:rPr>
              <a:t>EFTS fee on efficient pricing</a:t>
            </a: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Align</a:t>
            </a:r>
            <a:r>
              <a:rPr lang="en-NZ" sz="2400">
                <a:latin typeface="Calibri" pitchFamily="34" charset="0"/>
              </a:rPr>
              <a:t> industry safety </a:t>
            </a: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regulations </a:t>
            </a:r>
            <a:r>
              <a:rPr lang="en-NZ" sz="2400">
                <a:latin typeface="Calibri" pitchFamily="34" charset="0"/>
              </a:rPr>
              <a:t>with international practice</a:t>
            </a: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r>
              <a:rPr lang="en-NZ" sz="2400">
                <a:solidFill>
                  <a:srgbClr val="FF0000"/>
                </a:solidFill>
                <a:latin typeface="Calibri" pitchFamily="34" charset="0"/>
              </a:rPr>
              <a:t>Review</a:t>
            </a:r>
            <a:r>
              <a:rPr lang="en-NZ" sz="2400">
                <a:latin typeface="Calibri" pitchFamily="34" charset="0"/>
              </a:rPr>
              <a:t> on regular cycle to reflect industry changes</a:t>
            </a:r>
          </a:p>
          <a:p>
            <a:pPr marL="742950" lvl="1" indent="-2857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None/>
            </a:pPr>
            <a:endParaRPr lang="en-NZ" sz="2400">
              <a:latin typeface="Calibri" pitchFamily="34" charset="0"/>
            </a:endParaRPr>
          </a:p>
          <a:p>
            <a:pPr marL="273050" indent="-273050">
              <a:spcBef>
                <a:spcPts val="438"/>
              </a:spcBef>
              <a:spcAft>
                <a:spcPts val="60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</a:pPr>
            <a:endParaRPr lang="en-NZ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9215" y="904448"/>
          <a:ext cx="9005570" cy="583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323850" y="1054100"/>
            <a:ext cx="1871663" cy="1222375"/>
          </a:xfrm>
        </p:spPr>
        <p:txBody>
          <a:bodyPr/>
          <a:lstStyle/>
          <a:p>
            <a:pPr eaLnBrk="1" hangingPunct="1"/>
            <a:r>
              <a:rPr lang="en-NZ" sz="4200" smtClean="0"/>
              <a:t>New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13188</TotalTime>
  <Words>743</Words>
  <Application>Microsoft Office PowerPoint</Application>
  <PresentationFormat>On-screen Show (4:3)</PresentationFormat>
  <Paragraphs>96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Wingdings 2</vt:lpstr>
      <vt:lpstr>Flow</vt:lpstr>
      <vt:lpstr>Flow</vt:lpstr>
      <vt:lpstr>Flow</vt:lpstr>
      <vt:lpstr>Flow</vt:lpstr>
      <vt:lpstr>Microsoft Office Excel Chart</vt:lpstr>
      <vt:lpstr>Chart</vt:lpstr>
      <vt:lpstr>Aviation New Zealand  Pilot Training Objectives</vt:lpstr>
      <vt:lpstr>‘Student-loan funded Degree/Diplomas in Aviation made becoming a commercial pilot accessible to all New Zealanders and promoted investment in quality services and products’    </vt:lpstr>
      <vt:lpstr>The reward = $180m*  contribution to economy    </vt:lpstr>
      <vt:lpstr>2013 Policy settings :</vt:lpstr>
      <vt:lpstr>The practical effect is substantially reduced supply when demand is increasing </vt:lpstr>
      <vt:lpstr>And our ability to attract international students is being damaged</vt:lpstr>
      <vt:lpstr>Slide 7</vt:lpstr>
      <vt:lpstr>New Model?</vt:lpstr>
    </vt:vector>
  </TitlesOfParts>
  <Company>Aviation Industry Association of NZ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 King</dc:creator>
  <cp:lastModifiedBy>Irene King</cp:lastModifiedBy>
  <cp:revision>259</cp:revision>
  <cp:lastPrinted>2012-12-08T22:54:29Z</cp:lastPrinted>
  <dcterms:created xsi:type="dcterms:W3CDTF">2012-10-24T19:57:43Z</dcterms:created>
  <dcterms:modified xsi:type="dcterms:W3CDTF">2013-03-01T00:58:20Z</dcterms:modified>
</cp:coreProperties>
</file>